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5"/>
  </p:notesMasterIdLst>
  <p:sldIdLst>
    <p:sldId id="256" r:id="rId2"/>
    <p:sldId id="257" r:id="rId3"/>
    <p:sldId id="259" r:id="rId4"/>
    <p:sldId id="286" r:id="rId5"/>
    <p:sldId id="288" r:id="rId6"/>
    <p:sldId id="289" r:id="rId7"/>
    <p:sldId id="260" r:id="rId8"/>
    <p:sldId id="269" r:id="rId9"/>
    <p:sldId id="261" r:id="rId10"/>
    <p:sldId id="277" r:id="rId11"/>
    <p:sldId id="278" r:id="rId12"/>
    <p:sldId id="262" r:id="rId13"/>
    <p:sldId id="271" r:id="rId14"/>
    <p:sldId id="270" r:id="rId15"/>
    <p:sldId id="265" r:id="rId16"/>
    <p:sldId id="273" r:id="rId17"/>
    <p:sldId id="291" r:id="rId18"/>
    <p:sldId id="272" r:id="rId19"/>
    <p:sldId id="266" r:id="rId20"/>
    <p:sldId id="274" r:id="rId21"/>
    <p:sldId id="290" r:id="rId22"/>
    <p:sldId id="275" r:id="rId23"/>
    <p:sldId id="267" r:id="rId24"/>
    <p:sldId id="279" r:id="rId25"/>
    <p:sldId id="280" r:id="rId26"/>
    <p:sldId id="281" r:id="rId27"/>
    <p:sldId id="283" r:id="rId28"/>
    <p:sldId id="282" r:id="rId29"/>
    <p:sldId id="284" r:id="rId30"/>
    <p:sldId id="285" r:id="rId31"/>
    <p:sldId id="276" r:id="rId32"/>
    <p:sldId id="287" r:id="rId33"/>
    <p:sldId id="268"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DAFB4A4-2533-F802-BC86-24C32BAD575C}" v="297" dt="2019-02-05T20:30:45.380"/>
    <p1510:client id="{9D737966-5185-AA6F-4BE1-5786FB7AD99C}" v="8" dt="2019-02-05T20:17:21.635"/>
    <p1510:client id="{F69C5ECA-2EE9-FDC6-1146-42B0F89B1F48}" v="54" dt="2019-02-06T18:36:54.669"/>
    <p1510:client id="{AF1FF7B7-F233-9B09-0F51-F92BAB346FBA}" v="8" dt="2019-02-06T18:43:15.00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53614" autoAdjust="0"/>
  </p:normalViewPr>
  <p:slideViewPr>
    <p:cSldViewPr snapToGrid="0">
      <p:cViewPr varScale="1">
        <p:scale>
          <a:sx n="107" d="100"/>
          <a:sy n="107" d="100"/>
        </p:scale>
        <p:origin x="108" y="19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rbara A. Randazzo" userId="S::randazzob@wittenberg.edu::f7b1bc38-3c62-4efb-8cfc-82583e4086a0" providerId="AD" clId="Web-{78F4EB25-DA36-421E-83C0-22AD2309863C}"/>
    <pc:docChg chg="delSld modSld">
      <pc:chgData name="Barbara A. Randazzo" userId="S::randazzob@wittenberg.edu::f7b1bc38-3c62-4efb-8cfc-82583e4086a0" providerId="AD" clId="Web-{78F4EB25-DA36-421E-83C0-22AD2309863C}" dt="2019-02-05T22:48:12.408" v="32"/>
      <pc:docMkLst>
        <pc:docMk/>
      </pc:docMkLst>
      <pc:sldChg chg="modSp modNotes">
        <pc:chgData name="Barbara A. Randazzo" userId="S::randazzob@wittenberg.edu::f7b1bc38-3c62-4efb-8cfc-82583e4086a0" providerId="AD" clId="Web-{78F4EB25-DA36-421E-83C0-22AD2309863C}" dt="2019-02-05T22:47:10.626" v="30" actId="20577"/>
        <pc:sldMkLst>
          <pc:docMk/>
          <pc:sldMk cId="3472600454" sldId="259"/>
        </pc:sldMkLst>
        <pc:spChg chg="mod">
          <ac:chgData name="Barbara A. Randazzo" userId="S::randazzob@wittenberg.edu::f7b1bc38-3c62-4efb-8cfc-82583e4086a0" providerId="AD" clId="Web-{78F4EB25-DA36-421E-83C0-22AD2309863C}" dt="2019-02-05T22:47:10.626" v="30" actId="20577"/>
          <ac:spMkLst>
            <pc:docMk/>
            <pc:sldMk cId="3472600454" sldId="259"/>
            <ac:spMk id="3" creationId="{00000000-0000-0000-0000-000000000000}"/>
          </ac:spMkLst>
        </pc:spChg>
      </pc:sldChg>
      <pc:sldChg chg="del">
        <pc:chgData name="Barbara A. Randazzo" userId="S::randazzob@wittenberg.edu::f7b1bc38-3c62-4efb-8cfc-82583e4086a0" providerId="AD" clId="Web-{78F4EB25-DA36-421E-83C0-22AD2309863C}" dt="2019-02-05T22:48:12.408" v="32"/>
        <pc:sldMkLst>
          <pc:docMk/>
          <pc:sldMk cId="4042006691" sldId="263"/>
        </pc:sldMkLst>
      </pc:sldChg>
    </pc:docChg>
  </pc:docChgLst>
  <pc:docChgLst>
    <pc:chgData name="Barbara A. Randazzo" userId="S::randazzob@wittenberg.edu::f7b1bc38-3c62-4efb-8cfc-82583e4086a0" providerId="AD" clId="Web-{F728BCF6-DDF0-A06F-C79C-AE1A0D614539}"/>
    <pc:docChg chg="modSld">
      <pc:chgData name="Barbara A. Randazzo" userId="S::randazzob@wittenberg.edu::f7b1bc38-3c62-4efb-8cfc-82583e4086a0" providerId="AD" clId="Web-{F728BCF6-DDF0-A06F-C79C-AE1A0D614539}" dt="2019-01-25T22:16:40.614" v="23" actId="1076"/>
      <pc:docMkLst>
        <pc:docMk/>
      </pc:docMkLst>
      <pc:sldChg chg="modSp">
        <pc:chgData name="Barbara A. Randazzo" userId="S::randazzob@wittenberg.edu::f7b1bc38-3c62-4efb-8cfc-82583e4086a0" providerId="AD" clId="Web-{F728BCF6-DDF0-A06F-C79C-AE1A0D614539}" dt="2019-01-25T22:16:20.395" v="14" actId="20577"/>
        <pc:sldMkLst>
          <pc:docMk/>
          <pc:sldMk cId="2042221645" sldId="279"/>
        </pc:sldMkLst>
        <pc:spChg chg="mod">
          <ac:chgData name="Barbara A. Randazzo" userId="S::randazzob@wittenberg.edu::f7b1bc38-3c62-4efb-8cfc-82583e4086a0" providerId="AD" clId="Web-{F728BCF6-DDF0-A06F-C79C-AE1A0D614539}" dt="2019-01-25T22:16:20.395" v="14" actId="20577"/>
          <ac:spMkLst>
            <pc:docMk/>
            <pc:sldMk cId="2042221645" sldId="279"/>
            <ac:spMk id="2" creationId="{00000000-0000-0000-0000-000000000000}"/>
          </ac:spMkLst>
        </pc:spChg>
      </pc:sldChg>
      <pc:sldChg chg="modSp">
        <pc:chgData name="Barbara A. Randazzo" userId="S::randazzob@wittenberg.edu::f7b1bc38-3c62-4efb-8cfc-82583e4086a0" providerId="AD" clId="Web-{F728BCF6-DDF0-A06F-C79C-AE1A0D614539}" dt="2019-01-25T22:16:26.083" v="19" actId="20577"/>
        <pc:sldMkLst>
          <pc:docMk/>
          <pc:sldMk cId="2244020888" sldId="280"/>
        </pc:sldMkLst>
        <pc:spChg chg="mod">
          <ac:chgData name="Barbara A. Randazzo" userId="S::randazzob@wittenberg.edu::f7b1bc38-3c62-4efb-8cfc-82583e4086a0" providerId="AD" clId="Web-{F728BCF6-DDF0-A06F-C79C-AE1A0D614539}" dt="2019-01-25T22:16:26.083" v="19" actId="20577"/>
          <ac:spMkLst>
            <pc:docMk/>
            <pc:sldMk cId="2244020888" sldId="280"/>
            <ac:spMk id="2" creationId="{00000000-0000-0000-0000-000000000000}"/>
          </ac:spMkLst>
        </pc:spChg>
      </pc:sldChg>
      <pc:sldChg chg="modSp">
        <pc:chgData name="Barbara A. Randazzo" userId="S::randazzob@wittenberg.edu::f7b1bc38-3c62-4efb-8cfc-82583e4086a0" providerId="AD" clId="Web-{F728BCF6-DDF0-A06F-C79C-AE1A0D614539}" dt="2019-01-25T22:16:40.614" v="23" actId="1076"/>
        <pc:sldMkLst>
          <pc:docMk/>
          <pc:sldMk cId="1807690107" sldId="281"/>
        </pc:sldMkLst>
        <pc:spChg chg="mod">
          <ac:chgData name="Barbara A. Randazzo" userId="S::randazzob@wittenberg.edu::f7b1bc38-3c62-4efb-8cfc-82583e4086a0" providerId="AD" clId="Web-{F728BCF6-DDF0-A06F-C79C-AE1A0D614539}" dt="2019-01-25T22:16:40.614" v="23" actId="1076"/>
          <ac:spMkLst>
            <pc:docMk/>
            <pc:sldMk cId="1807690107" sldId="281"/>
            <ac:spMk id="8" creationId="{47D73EBC-9144-4DD0-AB04-7C923888C1E1}"/>
          </ac:spMkLst>
        </pc:spChg>
      </pc:sldChg>
    </pc:docChg>
  </pc:docChgLst>
  <pc:docChgLst>
    <pc:chgData name="Bryce Holland" userId="S::hollandb@wittenberg.edu::9d399d17-fcaf-4fba-b51a-71d64f45b62f" providerId="AD" clId="Web-{93E14201-0ED6-4632-9F90-07E7AD31F6A4}"/>
    <pc:docChg chg="addSld modSld">
      <pc:chgData name="Bryce Holland" userId="S::hollandb@wittenberg.edu::9d399d17-fcaf-4fba-b51a-71d64f45b62f" providerId="AD" clId="Web-{93E14201-0ED6-4632-9F90-07E7AD31F6A4}" dt="2019-02-06T02:08:38.813" v="131"/>
      <pc:docMkLst>
        <pc:docMk/>
      </pc:docMkLst>
      <pc:sldChg chg="modNotes">
        <pc:chgData name="Bryce Holland" userId="S::hollandb@wittenberg.edu::9d399d17-fcaf-4fba-b51a-71d64f45b62f" providerId="AD" clId="Web-{93E14201-0ED6-4632-9F90-07E7AD31F6A4}" dt="2019-02-06T01:56:53.865" v="17"/>
        <pc:sldMkLst>
          <pc:docMk/>
          <pc:sldMk cId="802682087" sldId="265"/>
        </pc:sldMkLst>
      </pc:sldChg>
      <pc:sldChg chg="modNotes">
        <pc:chgData name="Bryce Holland" userId="S::hollandb@wittenberg.edu::9d399d17-fcaf-4fba-b51a-71d64f45b62f" providerId="AD" clId="Web-{93E14201-0ED6-4632-9F90-07E7AD31F6A4}" dt="2019-02-06T01:58:18.632" v="35"/>
        <pc:sldMkLst>
          <pc:docMk/>
          <pc:sldMk cId="3480519835" sldId="266"/>
        </pc:sldMkLst>
      </pc:sldChg>
      <pc:sldChg chg="modNotes">
        <pc:chgData name="Bryce Holland" userId="S::hollandb@wittenberg.edu::9d399d17-fcaf-4fba-b51a-71d64f45b62f" providerId="AD" clId="Web-{93E14201-0ED6-4632-9F90-07E7AD31F6A4}" dt="2019-02-06T01:55:34.005" v="1"/>
        <pc:sldMkLst>
          <pc:docMk/>
          <pc:sldMk cId="2479966788" sldId="270"/>
        </pc:sldMkLst>
      </pc:sldChg>
      <pc:sldChg chg="modSp">
        <pc:chgData name="Bryce Holland" userId="S::hollandb@wittenberg.edu::9d399d17-fcaf-4fba-b51a-71d64f45b62f" providerId="AD" clId="Web-{93E14201-0ED6-4632-9F90-07E7AD31F6A4}" dt="2019-02-06T02:00:07.337" v="46" actId="20577"/>
        <pc:sldMkLst>
          <pc:docMk/>
          <pc:sldMk cId="4150878002" sldId="274"/>
        </pc:sldMkLst>
        <pc:spChg chg="mod">
          <ac:chgData name="Bryce Holland" userId="S::hollandb@wittenberg.edu::9d399d17-fcaf-4fba-b51a-71d64f45b62f" providerId="AD" clId="Web-{93E14201-0ED6-4632-9F90-07E7AD31F6A4}" dt="2019-02-06T02:00:07.337" v="46" actId="20577"/>
          <ac:spMkLst>
            <pc:docMk/>
            <pc:sldMk cId="4150878002" sldId="274"/>
            <ac:spMk id="4" creationId="{00000000-0000-0000-0000-000000000000}"/>
          </ac:spMkLst>
        </pc:spChg>
      </pc:sldChg>
      <pc:sldChg chg="modNotes">
        <pc:chgData name="Bryce Holland" userId="S::hollandb@wittenberg.edu::9d399d17-fcaf-4fba-b51a-71d64f45b62f" providerId="AD" clId="Web-{93E14201-0ED6-4632-9F90-07E7AD31F6A4}" dt="2019-02-06T02:01:17.885" v="55"/>
        <pc:sldMkLst>
          <pc:docMk/>
          <pc:sldMk cId="1575665329" sldId="275"/>
        </pc:sldMkLst>
      </pc:sldChg>
      <pc:sldChg chg="modSp">
        <pc:chgData name="Bryce Holland" userId="S::hollandb@wittenberg.edu::9d399d17-fcaf-4fba-b51a-71d64f45b62f" providerId="AD" clId="Web-{93E14201-0ED6-4632-9F90-07E7AD31F6A4}" dt="2019-02-06T02:03:55.793" v="105" actId="20577"/>
        <pc:sldMkLst>
          <pc:docMk/>
          <pc:sldMk cId="4205961491" sldId="276"/>
        </pc:sldMkLst>
        <pc:spChg chg="mod">
          <ac:chgData name="Bryce Holland" userId="S::hollandb@wittenberg.edu::9d399d17-fcaf-4fba-b51a-71d64f45b62f" providerId="AD" clId="Web-{93E14201-0ED6-4632-9F90-07E7AD31F6A4}" dt="2019-02-06T02:03:55.793" v="105" actId="20577"/>
          <ac:spMkLst>
            <pc:docMk/>
            <pc:sldMk cId="4205961491" sldId="276"/>
            <ac:spMk id="5" creationId="{753A57DF-936D-4FFB-B7B4-F41A6AEB5827}"/>
          </ac:spMkLst>
        </pc:spChg>
      </pc:sldChg>
      <pc:sldChg chg="addSp delSp modSp add mod replId setBg modClrScheme chgLayout modNotes">
        <pc:chgData name="Bryce Holland" userId="S::hollandb@wittenberg.edu::9d399d17-fcaf-4fba-b51a-71d64f45b62f" providerId="AD" clId="Web-{93E14201-0ED6-4632-9F90-07E7AD31F6A4}" dt="2019-02-06T02:08:38.813" v="131"/>
        <pc:sldMkLst>
          <pc:docMk/>
          <pc:sldMk cId="1816071430" sldId="290"/>
        </pc:sldMkLst>
        <pc:spChg chg="del">
          <ac:chgData name="Bryce Holland" userId="S::hollandb@wittenberg.edu::9d399d17-fcaf-4fba-b51a-71d64f45b62f" providerId="AD" clId="Web-{93E14201-0ED6-4632-9F90-07E7AD31F6A4}" dt="2019-02-06T02:06:53.046" v="111"/>
          <ac:spMkLst>
            <pc:docMk/>
            <pc:sldMk cId="1816071430" sldId="290"/>
            <ac:spMk id="2" creationId="{00000000-0000-0000-0000-000000000000}"/>
          </ac:spMkLst>
        </pc:spChg>
        <pc:spChg chg="mod ord">
          <ac:chgData name="Bryce Holland" userId="S::hollandb@wittenberg.edu::9d399d17-fcaf-4fba-b51a-71d64f45b62f" providerId="AD" clId="Web-{93E14201-0ED6-4632-9F90-07E7AD31F6A4}" dt="2019-02-06T02:07:36.265" v="116"/>
          <ac:spMkLst>
            <pc:docMk/>
            <pc:sldMk cId="1816071430" sldId="290"/>
            <ac:spMk id="3" creationId="{00000000-0000-0000-0000-000000000000}"/>
          </ac:spMkLst>
        </pc:spChg>
        <pc:spChg chg="del">
          <ac:chgData name="Bryce Holland" userId="S::hollandb@wittenberg.edu::9d399d17-fcaf-4fba-b51a-71d64f45b62f" providerId="AD" clId="Web-{93E14201-0ED6-4632-9F90-07E7AD31F6A4}" dt="2019-02-06T02:06:51.421" v="110"/>
          <ac:spMkLst>
            <pc:docMk/>
            <pc:sldMk cId="1816071430" sldId="290"/>
            <ac:spMk id="4" creationId="{00000000-0000-0000-0000-000000000000}"/>
          </ac:spMkLst>
        </pc:spChg>
        <pc:spChg chg="add del mod">
          <ac:chgData name="Bryce Holland" userId="S::hollandb@wittenberg.edu::9d399d17-fcaf-4fba-b51a-71d64f45b62f" providerId="AD" clId="Web-{93E14201-0ED6-4632-9F90-07E7AD31F6A4}" dt="2019-02-06T02:06:59.343" v="112"/>
          <ac:spMkLst>
            <pc:docMk/>
            <pc:sldMk cId="1816071430" sldId="290"/>
            <ac:spMk id="6" creationId="{2C853A0C-C8A8-4FF6-B025-B4C3A1E6CC11}"/>
          </ac:spMkLst>
        </pc:spChg>
        <pc:picChg chg="add mod">
          <ac:chgData name="Bryce Holland" userId="S::hollandb@wittenberg.edu::9d399d17-fcaf-4fba-b51a-71d64f45b62f" providerId="AD" clId="Web-{93E14201-0ED6-4632-9F90-07E7AD31F6A4}" dt="2019-02-06T02:07:36.265" v="116"/>
          <ac:picMkLst>
            <pc:docMk/>
            <pc:sldMk cId="1816071430" sldId="290"/>
            <ac:picMk id="7" creationId="{FE31E5D3-4178-4614-9988-340989B9A319}"/>
          </ac:picMkLst>
        </pc:picChg>
      </pc:sldChg>
    </pc:docChg>
  </pc:docChgLst>
  <pc:docChgLst>
    <pc:chgData name="Barbara A. Randazzo" userId="S::randazzob@wittenberg.edu::f7b1bc38-3c62-4efb-8cfc-82583e4086a0" providerId="AD" clId="Web-{282FFEEA-E028-C1C6-585C-8067305B4C61}"/>
    <pc:docChg chg="modSld">
      <pc:chgData name="Barbara A. Randazzo" userId="S::randazzob@wittenberg.edu::f7b1bc38-3c62-4efb-8cfc-82583e4086a0" providerId="AD" clId="Web-{282FFEEA-E028-C1C6-585C-8067305B4C61}" dt="2019-01-28T21:25:31.954" v="398" actId="20577"/>
      <pc:docMkLst>
        <pc:docMk/>
      </pc:docMkLst>
      <pc:sldChg chg="modSp">
        <pc:chgData name="Barbara A. Randazzo" userId="S::randazzob@wittenberg.edu::f7b1bc38-3c62-4efb-8cfc-82583e4086a0" providerId="AD" clId="Web-{282FFEEA-E028-C1C6-585C-8067305B4C61}" dt="2019-01-28T20:52:05.662" v="363" actId="20577"/>
        <pc:sldMkLst>
          <pc:docMk/>
          <pc:sldMk cId="737785413" sldId="267"/>
        </pc:sldMkLst>
        <pc:spChg chg="mod">
          <ac:chgData name="Barbara A. Randazzo" userId="S::randazzob@wittenberg.edu::f7b1bc38-3c62-4efb-8cfc-82583e4086a0" providerId="AD" clId="Web-{282FFEEA-E028-C1C6-585C-8067305B4C61}" dt="2019-01-28T20:52:05.662" v="363" actId="20577"/>
          <ac:spMkLst>
            <pc:docMk/>
            <pc:sldMk cId="737785413" sldId="267"/>
            <ac:spMk id="5" creationId="{00000000-0000-0000-0000-000000000000}"/>
          </ac:spMkLst>
        </pc:spChg>
      </pc:sldChg>
      <pc:sldChg chg="modSp">
        <pc:chgData name="Barbara A. Randazzo" userId="S::randazzob@wittenberg.edu::f7b1bc38-3c62-4efb-8cfc-82583e4086a0" providerId="AD" clId="Web-{282FFEEA-E028-C1C6-585C-8067305B4C61}" dt="2019-01-28T21:25:29.923" v="396" actId="20577"/>
        <pc:sldMkLst>
          <pc:docMk/>
          <pc:sldMk cId="4150878002" sldId="274"/>
        </pc:sldMkLst>
        <pc:spChg chg="mod">
          <ac:chgData name="Barbara A. Randazzo" userId="S::randazzob@wittenberg.edu::f7b1bc38-3c62-4efb-8cfc-82583e4086a0" providerId="AD" clId="Web-{282FFEEA-E028-C1C6-585C-8067305B4C61}" dt="2019-01-28T21:25:29.923" v="396" actId="20577"/>
          <ac:spMkLst>
            <pc:docMk/>
            <pc:sldMk cId="4150878002" sldId="274"/>
            <ac:spMk id="4" creationId="{00000000-0000-0000-0000-000000000000}"/>
          </ac:spMkLst>
        </pc:spChg>
      </pc:sldChg>
      <pc:sldChg chg="modSp">
        <pc:chgData name="Barbara A. Randazzo" userId="S::randazzob@wittenberg.edu::f7b1bc38-3c62-4efb-8cfc-82583e4086a0" providerId="AD" clId="Web-{282FFEEA-E028-C1C6-585C-8067305B4C61}" dt="2019-01-28T20:54:46.616" v="394" actId="20577"/>
        <pc:sldMkLst>
          <pc:docMk/>
          <pc:sldMk cId="2042221645" sldId="279"/>
        </pc:sldMkLst>
        <pc:spChg chg="mod">
          <ac:chgData name="Barbara A. Randazzo" userId="S::randazzob@wittenberg.edu::f7b1bc38-3c62-4efb-8cfc-82583e4086a0" providerId="AD" clId="Web-{282FFEEA-E028-C1C6-585C-8067305B4C61}" dt="2019-01-28T20:54:46.616" v="394" actId="20577"/>
          <ac:spMkLst>
            <pc:docMk/>
            <pc:sldMk cId="2042221645" sldId="279"/>
            <ac:spMk id="8" creationId="{47D73EBC-9144-4DD0-AB04-7C923888C1E1}"/>
          </ac:spMkLst>
        </pc:spChg>
      </pc:sldChg>
      <pc:sldChg chg="modSp">
        <pc:chgData name="Barbara A. Randazzo" userId="S::randazzob@wittenberg.edu::f7b1bc38-3c62-4efb-8cfc-82583e4086a0" providerId="AD" clId="Web-{282FFEEA-E028-C1C6-585C-8067305B4C61}" dt="2019-01-28T20:54:15.942" v="389" actId="20577"/>
        <pc:sldMkLst>
          <pc:docMk/>
          <pc:sldMk cId="2244020888" sldId="280"/>
        </pc:sldMkLst>
        <pc:spChg chg="mod">
          <ac:chgData name="Barbara A. Randazzo" userId="S::randazzob@wittenberg.edu::f7b1bc38-3c62-4efb-8cfc-82583e4086a0" providerId="AD" clId="Web-{282FFEEA-E028-C1C6-585C-8067305B4C61}" dt="2019-01-28T20:54:15.942" v="389" actId="20577"/>
          <ac:spMkLst>
            <pc:docMk/>
            <pc:sldMk cId="2244020888" sldId="280"/>
            <ac:spMk id="8" creationId="{47D73EBC-9144-4DD0-AB04-7C923888C1E1}"/>
          </ac:spMkLst>
        </pc:spChg>
      </pc:sldChg>
      <pc:sldChg chg="modSp">
        <pc:chgData name="Barbara A. Randazzo" userId="S::randazzob@wittenberg.edu::f7b1bc38-3c62-4efb-8cfc-82583e4086a0" providerId="AD" clId="Web-{282FFEEA-E028-C1C6-585C-8067305B4C61}" dt="2019-01-28T20:53:38.583" v="384" actId="20577"/>
        <pc:sldMkLst>
          <pc:docMk/>
          <pc:sldMk cId="1807690107" sldId="281"/>
        </pc:sldMkLst>
        <pc:spChg chg="mod">
          <ac:chgData name="Barbara A. Randazzo" userId="S::randazzob@wittenberg.edu::f7b1bc38-3c62-4efb-8cfc-82583e4086a0" providerId="AD" clId="Web-{282FFEEA-E028-C1C6-585C-8067305B4C61}" dt="2019-01-28T20:53:38.583" v="384" actId="20577"/>
          <ac:spMkLst>
            <pc:docMk/>
            <pc:sldMk cId="1807690107" sldId="281"/>
            <ac:spMk id="8" creationId="{47D73EBC-9144-4DD0-AB04-7C923888C1E1}"/>
          </ac:spMkLst>
        </pc:spChg>
      </pc:sldChg>
      <pc:sldChg chg="addSp delSp modSp">
        <pc:chgData name="Barbara A. Randazzo" userId="S::randazzob@wittenberg.edu::f7b1bc38-3c62-4efb-8cfc-82583e4086a0" providerId="AD" clId="Web-{282FFEEA-E028-C1C6-585C-8067305B4C61}" dt="2019-01-28T20:51:38.067" v="360" actId="20577"/>
        <pc:sldMkLst>
          <pc:docMk/>
          <pc:sldMk cId="3356470927" sldId="282"/>
        </pc:sldMkLst>
        <pc:spChg chg="add del">
          <ac:chgData name="Barbara A. Randazzo" userId="S::randazzob@wittenberg.edu::f7b1bc38-3c62-4efb-8cfc-82583e4086a0" providerId="AD" clId="Web-{282FFEEA-E028-C1C6-585C-8067305B4C61}" dt="2019-01-28T20:44:03.065" v="142"/>
          <ac:spMkLst>
            <pc:docMk/>
            <pc:sldMk cId="3356470927" sldId="282"/>
            <ac:spMk id="5" creationId="{3206B395-3B23-4737-A6F2-0265D0867CAB}"/>
          </ac:spMkLst>
        </pc:spChg>
        <pc:spChg chg="add mod">
          <ac:chgData name="Barbara A. Randazzo" userId="S::randazzob@wittenberg.edu::f7b1bc38-3c62-4efb-8cfc-82583e4086a0" providerId="AD" clId="Web-{282FFEEA-E028-C1C6-585C-8067305B4C61}" dt="2019-01-28T20:51:38.067" v="360" actId="20577"/>
          <ac:spMkLst>
            <pc:docMk/>
            <pc:sldMk cId="3356470927" sldId="282"/>
            <ac:spMk id="6" creationId="{F03BFBB0-F3EA-49D0-8012-1F8A4C2AF30D}"/>
          </ac:spMkLst>
        </pc:spChg>
        <pc:spChg chg="add del">
          <ac:chgData name="Barbara A. Randazzo" userId="S::randazzob@wittenberg.edu::f7b1bc38-3c62-4efb-8cfc-82583e4086a0" providerId="AD" clId="Web-{282FFEEA-E028-C1C6-585C-8067305B4C61}" dt="2019-01-28T20:42:32.158" v="10"/>
          <ac:spMkLst>
            <pc:docMk/>
            <pc:sldMk cId="3356470927" sldId="282"/>
            <ac:spMk id="8" creationId="{A1AC0834-3701-4F00-960F-67A67EF6E41D}"/>
          </ac:spMkLst>
        </pc:spChg>
        <pc:graphicFrameChg chg="mod modGraphic">
          <ac:chgData name="Barbara A. Randazzo" userId="S::randazzob@wittenberg.edu::f7b1bc38-3c62-4efb-8cfc-82583e4086a0" providerId="AD" clId="Web-{282FFEEA-E028-C1C6-585C-8067305B4C61}" dt="2019-01-28T20:47:16.456" v="193" actId="1076"/>
          <ac:graphicFrameMkLst>
            <pc:docMk/>
            <pc:sldMk cId="3356470927" sldId="282"/>
            <ac:graphicFrameMk id="10" creationId="{00000000-0000-0000-0000-000000000000}"/>
          </ac:graphicFrameMkLst>
        </pc:graphicFrameChg>
        <pc:picChg chg="mod">
          <ac:chgData name="Barbara A. Randazzo" userId="S::randazzob@wittenberg.edu::f7b1bc38-3c62-4efb-8cfc-82583e4086a0" providerId="AD" clId="Web-{282FFEEA-E028-C1C6-585C-8067305B4C61}" dt="2019-01-28T20:47:19.644" v="194" actId="1076"/>
          <ac:picMkLst>
            <pc:docMk/>
            <pc:sldMk cId="3356470927" sldId="282"/>
            <ac:picMk id="7" creationId="{00000000-0000-0000-0000-000000000000}"/>
          </ac:picMkLst>
        </pc:picChg>
      </pc:sldChg>
    </pc:docChg>
  </pc:docChgLst>
  <pc:docChgLst>
    <pc:chgData name="Michelle N. Van Dyke" userId="S::gaffordm@wittenberg.edu::292b3101-a953-4f2f-98c9-dade5fb998ae" providerId="AD" clId="Web-{96D72DBF-DA48-461B-B118-D443EFC0F171}"/>
    <pc:docChg chg="addSld modSld sldOrd">
      <pc:chgData name="Michelle N. Van Dyke" userId="S::gaffordm@wittenberg.edu::292b3101-a953-4f2f-98c9-dade5fb998ae" providerId="AD" clId="Web-{96D72DBF-DA48-461B-B118-D443EFC0F171}" dt="2019-02-04T21:44:16.519" v="684" actId="1076"/>
      <pc:docMkLst>
        <pc:docMk/>
      </pc:docMkLst>
      <pc:sldChg chg="addSp delSp modSp">
        <pc:chgData name="Michelle N. Van Dyke" userId="S::gaffordm@wittenberg.edu::292b3101-a953-4f2f-98c9-dade5fb998ae" providerId="AD" clId="Web-{96D72DBF-DA48-461B-B118-D443EFC0F171}" dt="2019-02-04T20:57:26.045" v="390" actId="1076"/>
        <pc:sldMkLst>
          <pc:docMk/>
          <pc:sldMk cId="661332210" sldId="256"/>
        </pc:sldMkLst>
        <pc:spChg chg="mod">
          <ac:chgData name="Michelle N. Van Dyke" userId="S::gaffordm@wittenberg.edu::292b3101-a953-4f2f-98c9-dade5fb998ae" providerId="AD" clId="Web-{96D72DBF-DA48-461B-B118-D443EFC0F171}" dt="2019-02-04T20:56:28.716" v="378" actId="1076"/>
          <ac:spMkLst>
            <pc:docMk/>
            <pc:sldMk cId="661332210" sldId="256"/>
            <ac:spMk id="2" creationId="{00000000-0000-0000-0000-000000000000}"/>
          </ac:spMkLst>
        </pc:spChg>
        <pc:spChg chg="mod">
          <ac:chgData name="Michelle N. Van Dyke" userId="S::gaffordm@wittenberg.edu::292b3101-a953-4f2f-98c9-dade5fb998ae" providerId="AD" clId="Web-{96D72DBF-DA48-461B-B118-D443EFC0F171}" dt="2019-02-04T20:56:33.888" v="379" actId="1076"/>
          <ac:spMkLst>
            <pc:docMk/>
            <pc:sldMk cId="661332210" sldId="256"/>
            <ac:spMk id="3" creationId="{00000000-0000-0000-0000-000000000000}"/>
          </ac:spMkLst>
        </pc:spChg>
        <pc:picChg chg="add del mod">
          <ac:chgData name="Michelle N. Van Dyke" userId="S::gaffordm@wittenberg.edu::292b3101-a953-4f2f-98c9-dade5fb998ae" providerId="AD" clId="Web-{96D72DBF-DA48-461B-B118-D443EFC0F171}" dt="2019-02-04T20:54:54.903" v="354"/>
          <ac:picMkLst>
            <pc:docMk/>
            <pc:sldMk cId="661332210" sldId="256"/>
            <ac:picMk id="4" creationId="{738D3492-3F12-43D6-9C6F-685A262361A4}"/>
          </ac:picMkLst>
        </pc:picChg>
        <pc:picChg chg="add del mod modCrop">
          <ac:chgData name="Michelle N. Van Dyke" userId="S::gaffordm@wittenberg.edu::292b3101-a953-4f2f-98c9-dade5fb998ae" providerId="AD" clId="Web-{96D72DBF-DA48-461B-B118-D443EFC0F171}" dt="2019-02-04T20:57:26.045" v="388" actId="1076"/>
          <ac:picMkLst>
            <pc:docMk/>
            <pc:sldMk cId="661332210" sldId="256"/>
            <ac:picMk id="1026" creationId="{00000000-0000-0000-0000-000000000000}"/>
          </ac:picMkLst>
        </pc:picChg>
        <pc:picChg chg="mod">
          <ac:chgData name="Michelle N. Van Dyke" userId="S::gaffordm@wittenberg.edu::292b3101-a953-4f2f-98c9-dade5fb998ae" providerId="AD" clId="Web-{96D72DBF-DA48-461B-B118-D443EFC0F171}" dt="2019-02-04T20:57:26.045" v="390" actId="1076"/>
          <ac:picMkLst>
            <pc:docMk/>
            <pc:sldMk cId="661332210" sldId="256"/>
            <ac:picMk id="1036" creationId="{00000000-0000-0000-0000-000000000000}"/>
          </ac:picMkLst>
        </pc:picChg>
        <pc:picChg chg="mod">
          <ac:chgData name="Michelle N. Van Dyke" userId="S::gaffordm@wittenberg.edu::292b3101-a953-4f2f-98c9-dade5fb998ae" providerId="AD" clId="Web-{96D72DBF-DA48-461B-B118-D443EFC0F171}" dt="2019-02-04T20:57:26.045" v="389" actId="1076"/>
          <ac:picMkLst>
            <pc:docMk/>
            <pc:sldMk cId="661332210" sldId="256"/>
            <ac:picMk id="1038" creationId="{00000000-0000-0000-0000-000000000000}"/>
          </ac:picMkLst>
        </pc:picChg>
      </pc:sldChg>
      <pc:sldChg chg="modSp">
        <pc:chgData name="Michelle N. Van Dyke" userId="S::gaffordm@wittenberg.edu::292b3101-a953-4f2f-98c9-dade5fb998ae" providerId="AD" clId="Web-{96D72DBF-DA48-461B-B118-D443EFC0F171}" dt="2019-02-04T20:40:11.509" v="338" actId="20577"/>
        <pc:sldMkLst>
          <pc:docMk/>
          <pc:sldMk cId="3472600454" sldId="259"/>
        </pc:sldMkLst>
        <pc:spChg chg="mod">
          <ac:chgData name="Michelle N. Van Dyke" userId="S::gaffordm@wittenberg.edu::292b3101-a953-4f2f-98c9-dade5fb998ae" providerId="AD" clId="Web-{96D72DBF-DA48-461B-B118-D443EFC0F171}" dt="2019-02-04T20:40:11.509" v="338" actId="20577"/>
          <ac:spMkLst>
            <pc:docMk/>
            <pc:sldMk cId="3472600454" sldId="259"/>
            <ac:spMk id="3" creationId="{00000000-0000-0000-0000-000000000000}"/>
          </ac:spMkLst>
        </pc:spChg>
      </pc:sldChg>
      <pc:sldChg chg="modSp">
        <pc:chgData name="Michelle N. Van Dyke" userId="S::gaffordm@wittenberg.edu::292b3101-a953-4f2f-98c9-dade5fb998ae" providerId="AD" clId="Web-{96D72DBF-DA48-461B-B118-D443EFC0F171}" dt="2019-02-04T21:39:34.524" v="474" actId="20577"/>
        <pc:sldMkLst>
          <pc:docMk/>
          <pc:sldMk cId="3824828295" sldId="268"/>
        </pc:sldMkLst>
        <pc:spChg chg="mod">
          <ac:chgData name="Michelle N. Van Dyke" userId="S::gaffordm@wittenberg.edu::292b3101-a953-4f2f-98c9-dade5fb998ae" providerId="AD" clId="Web-{96D72DBF-DA48-461B-B118-D443EFC0F171}" dt="2019-02-04T21:39:15.554" v="464" actId="20577"/>
          <ac:spMkLst>
            <pc:docMk/>
            <pc:sldMk cId="3824828295" sldId="268"/>
            <ac:spMk id="2" creationId="{00000000-0000-0000-0000-000000000000}"/>
          </ac:spMkLst>
        </pc:spChg>
        <pc:spChg chg="mod">
          <ac:chgData name="Michelle N. Van Dyke" userId="S::gaffordm@wittenberg.edu::292b3101-a953-4f2f-98c9-dade5fb998ae" providerId="AD" clId="Web-{96D72DBF-DA48-461B-B118-D443EFC0F171}" dt="2019-02-04T21:39:34.524" v="474" actId="20577"/>
          <ac:spMkLst>
            <pc:docMk/>
            <pc:sldMk cId="3824828295" sldId="268"/>
            <ac:spMk id="3" creationId="{00000000-0000-0000-0000-000000000000}"/>
          </ac:spMkLst>
        </pc:spChg>
      </pc:sldChg>
      <pc:sldChg chg="addSp delSp modSp new mod ord setBg">
        <pc:chgData name="Michelle N. Van Dyke" userId="S::gaffordm@wittenberg.edu::292b3101-a953-4f2f-98c9-dade5fb998ae" providerId="AD" clId="Web-{96D72DBF-DA48-461B-B118-D443EFC0F171}" dt="2019-02-04T21:05:12.109" v="454" actId="20577"/>
        <pc:sldMkLst>
          <pc:docMk/>
          <pc:sldMk cId="137319238" sldId="286"/>
        </pc:sldMkLst>
        <pc:spChg chg="mod">
          <ac:chgData name="Michelle N. Van Dyke" userId="S::gaffordm@wittenberg.edu::292b3101-a953-4f2f-98c9-dade5fb998ae" providerId="AD" clId="Web-{96D72DBF-DA48-461B-B118-D443EFC0F171}" dt="2019-02-04T19:43:15.842" v="33"/>
          <ac:spMkLst>
            <pc:docMk/>
            <pc:sldMk cId="137319238" sldId="286"/>
            <ac:spMk id="2" creationId="{591EC992-8D2C-455D-8686-07CCC94930CE}"/>
          </ac:spMkLst>
        </pc:spChg>
        <pc:spChg chg="mod">
          <ac:chgData name="Michelle N. Van Dyke" userId="S::gaffordm@wittenberg.edu::292b3101-a953-4f2f-98c9-dade5fb998ae" providerId="AD" clId="Web-{96D72DBF-DA48-461B-B118-D443EFC0F171}" dt="2019-02-04T21:05:12.109" v="454" actId="20577"/>
          <ac:spMkLst>
            <pc:docMk/>
            <pc:sldMk cId="137319238" sldId="286"/>
            <ac:spMk id="3" creationId="{C76889DC-35A7-4589-997B-7A5E88FAD93E}"/>
          </ac:spMkLst>
        </pc:spChg>
        <pc:spChg chg="add del">
          <ac:chgData name="Michelle N. Van Dyke" userId="S::gaffordm@wittenberg.edu::292b3101-a953-4f2f-98c9-dade5fb998ae" providerId="AD" clId="Web-{96D72DBF-DA48-461B-B118-D443EFC0F171}" dt="2019-02-04T19:43:15.748" v="32"/>
          <ac:spMkLst>
            <pc:docMk/>
            <pc:sldMk cId="137319238" sldId="286"/>
            <ac:spMk id="6" creationId="{416A0E3C-60E6-4F39-BC55-5F7C224E1F7C}"/>
          </ac:spMkLst>
        </pc:spChg>
        <pc:spChg chg="add del">
          <ac:chgData name="Michelle N. Van Dyke" userId="S::gaffordm@wittenberg.edu::292b3101-a953-4f2f-98c9-dade5fb998ae" providerId="AD" clId="Web-{96D72DBF-DA48-461B-B118-D443EFC0F171}" dt="2019-02-04T19:43:15.748" v="32"/>
          <ac:spMkLst>
            <pc:docMk/>
            <pc:sldMk cId="137319238" sldId="286"/>
            <ac:spMk id="7" creationId="{1A03258A-52C6-4288-AA56-C3262A0D2584}"/>
          </ac:spMkLst>
        </pc:spChg>
        <pc:spChg chg="add del">
          <ac:chgData name="Michelle N. Van Dyke" userId="S::gaffordm@wittenberg.edu::292b3101-a953-4f2f-98c9-dade5fb998ae" providerId="AD" clId="Web-{96D72DBF-DA48-461B-B118-D443EFC0F171}" dt="2019-02-04T19:43:02.560" v="30"/>
          <ac:spMkLst>
            <pc:docMk/>
            <pc:sldMk cId="137319238" sldId="286"/>
            <ac:spMk id="9" creationId="{7DE3B1B8-DC38-48E8-8C31-EF790659B582}"/>
          </ac:spMkLst>
        </pc:spChg>
        <pc:spChg chg="add">
          <ac:chgData name="Michelle N. Van Dyke" userId="S::gaffordm@wittenberg.edu::292b3101-a953-4f2f-98c9-dade5fb998ae" providerId="AD" clId="Web-{96D72DBF-DA48-461B-B118-D443EFC0F171}" dt="2019-02-04T19:43:15.842" v="33"/>
          <ac:spMkLst>
            <pc:docMk/>
            <pc:sldMk cId="137319238" sldId="286"/>
            <ac:spMk id="10" creationId="{7DE3B1B8-DC38-48E8-8C31-EF790659B582}"/>
          </ac:spMkLst>
        </pc:spChg>
        <pc:spChg chg="add del">
          <ac:chgData name="Michelle N. Van Dyke" userId="S::gaffordm@wittenberg.edu::292b3101-a953-4f2f-98c9-dade5fb998ae" providerId="AD" clId="Web-{96D72DBF-DA48-461B-B118-D443EFC0F171}" dt="2019-02-04T19:43:02.560" v="30"/>
          <ac:spMkLst>
            <pc:docMk/>
            <pc:sldMk cId="137319238" sldId="286"/>
            <ac:spMk id="11" creationId="{9E63FFFE-1DB2-4A0F-B495-35782F162299}"/>
          </ac:spMkLst>
        </pc:spChg>
        <pc:spChg chg="add">
          <ac:chgData name="Michelle N. Van Dyke" userId="S::gaffordm@wittenberg.edu::292b3101-a953-4f2f-98c9-dade5fb998ae" providerId="AD" clId="Web-{96D72DBF-DA48-461B-B118-D443EFC0F171}" dt="2019-02-04T19:43:15.842" v="33"/>
          <ac:spMkLst>
            <pc:docMk/>
            <pc:sldMk cId="137319238" sldId="286"/>
            <ac:spMk id="12" creationId="{9E63FFFE-1DB2-4A0F-B495-35782F162299}"/>
          </ac:spMkLst>
        </pc:spChg>
        <pc:spChg chg="add del">
          <ac:chgData name="Michelle N. Van Dyke" userId="S::gaffordm@wittenberg.edu::292b3101-a953-4f2f-98c9-dade5fb998ae" providerId="AD" clId="Web-{96D72DBF-DA48-461B-B118-D443EFC0F171}" dt="2019-02-04T19:43:02.560" v="30"/>
          <ac:spMkLst>
            <pc:docMk/>
            <pc:sldMk cId="137319238" sldId="286"/>
            <ac:spMk id="15" creationId="{13BCCAE5-A35B-4B66-A4A7-E23C34A403A4}"/>
          </ac:spMkLst>
        </pc:spChg>
        <pc:spChg chg="add">
          <ac:chgData name="Michelle N. Van Dyke" userId="S::gaffordm@wittenberg.edu::292b3101-a953-4f2f-98c9-dade5fb998ae" providerId="AD" clId="Web-{96D72DBF-DA48-461B-B118-D443EFC0F171}" dt="2019-02-04T19:43:15.842" v="33"/>
          <ac:spMkLst>
            <pc:docMk/>
            <pc:sldMk cId="137319238" sldId="286"/>
            <ac:spMk id="16" creationId="{13BCCAE5-A35B-4B66-A4A7-E23C34A403A4}"/>
          </ac:spMkLst>
        </pc:spChg>
        <pc:spChg chg="add del">
          <ac:chgData name="Michelle N. Van Dyke" userId="S::gaffordm@wittenberg.edu::292b3101-a953-4f2f-98c9-dade5fb998ae" providerId="AD" clId="Web-{96D72DBF-DA48-461B-B118-D443EFC0F171}" dt="2019-02-04T19:43:02.560" v="30"/>
          <ac:spMkLst>
            <pc:docMk/>
            <pc:sldMk cId="137319238" sldId="286"/>
            <ac:spMk id="19" creationId="{BD7A74B5-8367-4A83-ABEC-0FCDDE97B149}"/>
          </ac:spMkLst>
        </pc:spChg>
        <pc:spChg chg="add">
          <ac:chgData name="Michelle N. Van Dyke" userId="S::gaffordm@wittenberg.edu::292b3101-a953-4f2f-98c9-dade5fb998ae" providerId="AD" clId="Web-{96D72DBF-DA48-461B-B118-D443EFC0F171}" dt="2019-02-04T19:43:15.842" v="33"/>
          <ac:spMkLst>
            <pc:docMk/>
            <pc:sldMk cId="137319238" sldId="286"/>
            <ac:spMk id="20" creationId="{BD7A74B5-8367-4A83-ABEC-0FCDDE97B149}"/>
          </ac:spMkLst>
        </pc:spChg>
        <pc:spChg chg="add del">
          <ac:chgData name="Michelle N. Van Dyke" userId="S::gaffordm@wittenberg.edu::292b3101-a953-4f2f-98c9-dade5fb998ae" providerId="AD" clId="Web-{96D72DBF-DA48-461B-B118-D443EFC0F171}" dt="2019-02-04T19:43:02.560" v="30"/>
          <ac:spMkLst>
            <pc:docMk/>
            <pc:sldMk cId="137319238" sldId="286"/>
            <ac:spMk id="21" creationId="{2CC184B0-C2C6-4BF0-B078-816C7AF95977}"/>
          </ac:spMkLst>
        </pc:spChg>
        <pc:spChg chg="add">
          <ac:chgData name="Michelle N. Van Dyke" userId="S::gaffordm@wittenberg.edu::292b3101-a953-4f2f-98c9-dade5fb998ae" providerId="AD" clId="Web-{96D72DBF-DA48-461B-B118-D443EFC0F171}" dt="2019-02-04T19:43:15.842" v="33"/>
          <ac:spMkLst>
            <pc:docMk/>
            <pc:sldMk cId="137319238" sldId="286"/>
            <ac:spMk id="22" creationId="{2CC184B0-C2C6-4BF0-B078-816C7AF95977}"/>
          </ac:spMkLst>
        </pc:spChg>
        <pc:spChg chg="add del mod">
          <ac:chgData name="Michelle N. Van Dyke" userId="S::gaffordm@wittenberg.edu::292b3101-a953-4f2f-98c9-dade5fb998ae" providerId="AD" clId="Web-{96D72DBF-DA48-461B-B118-D443EFC0F171}" dt="2019-02-04T20:09:59.732" v="187"/>
          <ac:spMkLst>
            <pc:docMk/>
            <pc:sldMk cId="137319238" sldId="286"/>
            <ac:spMk id="24" creationId="{CF49BB81-92AA-4732-BB62-8028F3EFBB26}"/>
          </ac:spMkLst>
        </pc:spChg>
        <pc:spChg chg="add del mod">
          <ac:chgData name="Michelle N. Van Dyke" userId="S::gaffordm@wittenberg.edu::292b3101-a953-4f2f-98c9-dade5fb998ae" providerId="AD" clId="Web-{96D72DBF-DA48-461B-B118-D443EFC0F171}" dt="2019-02-04T20:09:28.918" v="168"/>
          <ac:spMkLst>
            <pc:docMk/>
            <pc:sldMk cId="137319238" sldId="286"/>
            <ac:spMk id="25" creationId="{E6078B10-BD7A-4C85-BC81-23606DED4BB6}"/>
          </ac:spMkLst>
        </pc:spChg>
        <pc:picChg chg="add del mod modCrop">
          <ac:chgData name="Michelle N. Van Dyke" userId="S::gaffordm@wittenberg.edu::292b3101-a953-4f2f-98c9-dade5fb998ae" providerId="AD" clId="Web-{96D72DBF-DA48-461B-B118-D443EFC0F171}" dt="2019-02-04T20:55:00.700" v="356"/>
          <ac:picMkLst>
            <pc:docMk/>
            <pc:sldMk cId="137319238" sldId="286"/>
            <ac:picMk id="4" creationId="{A9BE34EC-60C6-4AC3-879F-8E2521496ACB}"/>
          </ac:picMkLst>
        </pc:picChg>
        <pc:cxnChg chg="add del">
          <ac:chgData name="Michelle N. Van Dyke" userId="S::gaffordm@wittenberg.edu::292b3101-a953-4f2f-98c9-dade5fb998ae" providerId="AD" clId="Web-{96D72DBF-DA48-461B-B118-D443EFC0F171}" dt="2019-02-04T19:43:15.748" v="32"/>
          <ac:cxnSpMkLst>
            <pc:docMk/>
            <pc:sldMk cId="137319238" sldId="286"/>
            <ac:cxnSpMk id="8" creationId="{C5025DAC-8B93-4160-B017-3A274A5828C0}"/>
          </ac:cxnSpMkLst>
        </pc:cxnChg>
        <pc:cxnChg chg="add del">
          <ac:chgData name="Michelle N. Van Dyke" userId="S::gaffordm@wittenberg.edu::292b3101-a953-4f2f-98c9-dade5fb998ae" providerId="AD" clId="Web-{96D72DBF-DA48-461B-B118-D443EFC0F171}" dt="2019-02-04T19:43:02.560" v="30"/>
          <ac:cxnSpMkLst>
            <pc:docMk/>
            <pc:sldMk cId="137319238" sldId="286"/>
            <ac:cxnSpMk id="13" creationId="{32BB9A07-8AB8-4D82-B3BC-B500DDEC79A1}"/>
          </ac:cxnSpMkLst>
        </pc:cxnChg>
        <pc:cxnChg chg="add">
          <ac:chgData name="Michelle N. Van Dyke" userId="S::gaffordm@wittenberg.edu::292b3101-a953-4f2f-98c9-dade5fb998ae" providerId="AD" clId="Web-{96D72DBF-DA48-461B-B118-D443EFC0F171}" dt="2019-02-04T19:43:15.842" v="33"/>
          <ac:cxnSpMkLst>
            <pc:docMk/>
            <pc:sldMk cId="137319238" sldId="286"/>
            <ac:cxnSpMk id="14" creationId="{32BB9A07-8AB8-4D82-B3BC-B500DDEC79A1}"/>
          </ac:cxnSpMkLst>
        </pc:cxnChg>
        <pc:cxnChg chg="add del">
          <ac:chgData name="Michelle N. Van Dyke" userId="S::gaffordm@wittenberg.edu::292b3101-a953-4f2f-98c9-dade5fb998ae" providerId="AD" clId="Web-{96D72DBF-DA48-461B-B118-D443EFC0F171}" dt="2019-02-04T19:43:02.560" v="30"/>
          <ac:cxnSpMkLst>
            <pc:docMk/>
            <pc:sldMk cId="137319238" sldId="286"/>
            <ac:cxnSpMk id="17" creationId="{6987BDFB-DE64-4B56-B44F-45FAE19FA94E}"/>
          </ac:cxnSpMkLst>
        </pc:cxnChg>
        <pc:cxnChg chg="add">
          <ac:chgData name="Michelle N. Van Dyke" userId="S::gaffordm@wittenberg.edu::292b3101-a953-4f2f-98c9-dade5fb998ae" providerId="AD" clId="Web-{96D72DBF-DA48-461B-B118-D443EFC0F171}" dt="2019-02-04T19:43:15.842" v="33"/>
          <ac:cxnSpMkLst>
            <pc:docMk/>
            <pc:sldMk cId="137319238" sldId="286"/>
            <ac:cxnSpMk id="18" creationId="{6987BDFB-DE64-4B56-B44F-45FAE19FA94E}"/>
          </ac:cxnSpMkLst>
        </pc:cxnChg>
        <pc:cxnChg chg="add del mod">
          <ac:chgData name="Michelle N. Van Dyke" userId="S::gaffordm@wittenberg.edu::292b3101-a953-4f2f-98c9-dade5fb998ae" providerId="AD" clId="Web-{96D72DBF-DA48-461B-B118-D443EFC0F171}" dt="2019-02-04T20:08:25.712" v="151"/>
          <ac:cxnSpMkLst>
            <pc:docMk/>
            <pc:sldMk cId="137319238" sldId="286"/>
            <ac:cxnSpMk id="23" creationId="{B781CCCC-9BB3-4282-86A9-8A9D5DB7CA60}"/>
          </ac:cxnSpMkLst>
        </pc:cxnChg>
      </pc:sldChg>
      <pc:sldChg chg="modSp add replId">
        <pc:chgData name="Michelle N. Van Dyke" userId="S::gaffordm@wittenberg.edu::292b3101-a953-4f2f-98c9-dade5fb998ae" providerId="AD" clId="Web-{96D72DBF-DA48-461B-B118-D443EFC0F171}" dt="2019-02-04T21:44:16.519" v="684" actId="1076"/>
        <pc:sldMkLst>
          <pc:docMk/>
          <pc:sldMk cId="1573909479" sldId="287"/>
        </pc:sldMkLst>
        <pc:spChg chg="mod">
          <ac:chgData name="Michelle N. Van Dyke" userId="S::gaffordm@wittenberg.edu::292b3101-a953-4f2f-98c9-dade5fb998ae" providerId="AD" clId="Web-{96D72DBF-DA48-461B-B118-D443EFC0F171}" dt="2019-02-04T21:39:53.165" v="485" actId="20577"/>
          <ac:spMkLst>
            <pc:docMk/>
            <pc:sldMk cId="1573909479" sldId="287"/>
            <ac:spMk id="2" creationId="{00000000-0000-0000-0000-000000000000}"/>
          </ac:spMkLst>
        </pc:spChg>
        <pc:spChg chg="mod">
          <ac:chgData name="Michelle N. Van Dyke" userId="S::gaffordm@wittenberg.edu::292b3101-a953-4f2f-98c9-dade5fb998ae" providerId="AD" clId="Web-{96D72DBF-DA48-461B-B118-D443EFC0F171}" dt="2019-02-04T21:44:16.519" v="684" actId="1076"/>
          <ac:spMkLst>
            <pc:docMk/>
            <pc:sldMk cId="1573909479" sldId="287"/>
            <ac:spMk id="5" creationId="{753A57DF-936D-4FFB-B7B4-F41A6AEB5827}"/>
          </ac:spMkLst>
        </pc:spChg>
      </pc:sldChg>
    </pc:docChg>
  </pc:docChgLst>
  <pc:docChgLst>
    <pc:chgData name="Barbara A. Randazzo" userId="S::randazzob@wittenberg.edu::f7b1bc38-3c62-4efb-8cfc-82583e4086a0" providerId="AD" clId="Web-{AF1FF7B7-F233-9B09-0F51-F92BAB346FBA}"/>
    <pc:docChg chg="modSld">
      <pc:chgData name="Barbara A. Randazzo" userId="S::randazzob@wittenberg.edu::f7b1bc38-3c62-4efb-8cfc-82583e4086a0" providerId="AD" clId="Web-{AF1FF7B7-F233-9B09-0F51-F92BAB346FBA}" dt="2019-02-06T18:45:52.838" v="9"/>
      <pc:docMkLst>
        <pc:docMk/>
      </pc:docMkLst>
      <pc:sldChg chg="modSp">
        <pc:chgData name="Barbara A. Randazzo" userId="S::randazzob@wittenberg.edu::f7b1bc38-3c62-4efb-8cfc-82583e4086a0" providerId="AD" clId="Web-{AF1FF7B7-F233-9B09-0F51-F92BAB346FBA}" dt="2019-02-06T18:43:15.004" v="6" actId="20577"/>
        <pc:sldMkLst>
          <pc:docMk/>
          <pc:sldMk cId="737785413" sldId="267"/>
        </pc:sldMkLst>
        <pc:spChg chg="mod">
          <ac:chgData name="Barbara A. Randazzo" userId="S::randazzob@wittenberg.edu::f7b1bc38-3c62-4efb-8cfc-82583e4086a0" providerId="AD" clId="Web-{AF1FF7B7-F233-9B09-0F51-F92BAB346FBA}" dt="2019-02-06T18:43:15.004" v="6" actId="20577"/>
          <ac:spMkLst>
            <pc:docMk/>
            <pc:sldMk cId="737785413" sldId="267"/>
            <ac:spMk id="7" creationId="{00000000-0000-0000-0000-000000000000}"/>
          </ac:spMkLst>
        </pc:spChg>
      </pc:sldChg>
      <pc:sldChg chg="modNotes">
        <pc:chgData name="Barbara A. Randazzo" userId="S::randazzob@wittenberg.edu::f7b1bc38-3c62-4efb-8cfc-82583e4086a0" providerId="AD" clId="Web-{AF1FF7B7-F233-9B09-0F51-F92BAB346FBA}" dt="2019-02-06T18:45:52.838" v="9"/>
        <pc:sldMkLst>
          <pc:docMk/>
          <pc:sldMk cId="4150878002" sldId="274"/>
        </pc:sldMkLst>
      </pc:sldChg>
    </pc:docChg>
  </pc:docChgLst>
  <pc:docChgLst>
    <pc:chgData name="Michelle N. Van Dyke" userId="S::gaffordm@wittenberg.edu::292b3101-a953-4f2f-98c9-dade5fb998ae" providerId="AD" clId="Web-{1DAFB4A4-2533-F802-BC86-24C32BAD575C}"/>
    <pc:docChg chg="modSld sldOrd">
      <pc:chgData name="Michelle N. Van Dyke" userId="S::gaffordm@wittenberg.edu::292b3101-a953-4f2f-98c9-dade5fb998ae" providerId="AD" clId="Web-{1DAFB4A4-2533-F802-BC86-24C32BAD575C}" dt="2019-02-05T20:45:56.302" v="337"/>
      <pc:docMkLst>
        <pc:docMk/>
      </pc:docMkLst>
      <pc:sldChg chg="modSp">
        <pc:chgData name="Michelle N. Van Dyke" userId="S::gaffordm@wittenberg.edu::292b3101-a953-4f2f-98c9-dade5fb998ae" providerId="AD" clId="Web-{1DAFB4A4-2533-F802-BC86-24C32BAD575C}" dt="2019-02-05T20:30:45.380" v="334" actId="20577"/>
        <pc:sldMkLst>
          <pc:docMk/>
          <pc:sldMk cId="137319238" sldId="286"/>
        </pc:sldMkLst>
        <pc:spChg chg="mod">
          <ac:chgData name="Michelle N. Van Dyke" userId="S::gaffordm@wittenberg.edu::292b3101-a953-4f2f-98c9-dade5fb998ae" providerId="AD" clId="Web-{1DAFB4A4-2533-F802-BC86-24C32BAD575C}" dt="2019-02-05T20:30:45.380" v="334" actId="20577"/>
          <ac:spMkLst>
            <pc:docMk/>
            <pc:sldMk cId="137319238" sldId="286"/>
            <ac:spMk id="2" creationId="{591EC992-8D2C-455D-8686-07CCC94930CE}"/>
          </ac:spMkLst>
        </pc:spChg>
      </pc:sldChg>
      <pc:sldChg chg="ord">
        <pc:chgData name="Michelle N. Van Dyke" userId="S::gaffordm@wittenberg.edu::292b3101-a953-4f2f-98c9-dade5fb998ae" providerId="AD" clId="Web-{1DAFB4A4-2533-F802-BC86-24C32BAD575C}" dt="2019-02-05T20:45:56.302" v="337"/>
        <pc:sldMkLst>
          <pc:docMk/>
          <pc:sldMk cId="4111940242" sldId="288"/>
        </pc:sldMkLst>
      </pc:sldChg>
      <pc:sldChg chg="addSp delSp modSp ord">
        <pc:chgData name="Michelle N. Van Dyke" userId="S::gaffordm@wittenberg.edu::292b3101-a953-4f2f-98c9-dade5fb998ae" providerId="AD" clId="Web-{1DAFB4A4-2533-F802-BC86-24C32BAD575C}" dt="2019-02-05T20:30:28.224" v="327"/>
        <pc:sldMkLst>
          <pc:docMk/>
          <pc:sldMk cId="3720373991" sldId="289"/>
        </pc:sldMkLst>
        <pc:spChg chg="mod">
          <ac:chgData name="Michelle N. Van Dyke" userId="S::gaffordm@wittenberg.edu::292b3101-a953-4f2f-98c9-dade5fb998ae" providerId="AD" clId="Web-{1DAFB4A4-2533-F802-BC86-24C32BAD575C}" dt="2019-02-05T20:21:06.459" v="53" actId="20577"/>
          <ac:spMkLst>
            <pc:docMk/>
            <pc:sldMk cId="3720373991" sldId="289"/>
            <ac:spMk id="2" creationId="{3887AE6C-9597-4350-A9A4-89382F1D7EB4}"/>
          </ac:spMkLst>
        </pc:spChg>
        <pc:spChg chg="add del">
          <ac:chgData name="Michelle N. Van Dyke" userId="S::gaffordm@wittenberg.edu::292b3101-a953-4f2f-98c9-dade5fb998ae" providerId="AD" clId="Web-{1DAFB4A4-2533-F802-BC86-24C32BAD575C}" dt="2019-02-05T20:20:28.834" v="26"/>
          <ac:spMkLst>
            <pc:docMk/>
            <pc:sldMk cId="3720373991" sldId="289"/>
            <ac:spMk id="3" creationId="{D8205C29-E295-4346-A780-B23D4D84F8B2}"/>
          </ac:spMkLst>
        </pc:spChg>
        <pc:spChg chg="add del">
          <ac:chgData name="Michelle N. Van Dyke" userId="S::gaffordm@wittenberg.edu::292b3101-a953-4f2f-98c9-dade5fb998ae" providerId="AD" clId="Web-{1DAFB4A4-2533-F802-BC86-24C32BAD575C}" dt="2019-02-05T20:21:24.427" v="60"/>
          <ac:spMkLst>
            <pc:docMk/>
            <pc:sldMk cId="3720373991" sldId="289"/>
            <ac:spMk id="5" creationId="{06747B83-207A-4710-A34B-ED8C53F24163}"/>
          </ac:spMkLst>
        </pc:spChg>
        <pc:spChg chg="add mod">
          <ac:chgData name="Michelle N. Van Dyke" userId="S::gaffordm@wittenberg.edu::292b3101-a953-4f2f-98c9-dade5fb998ae" providerId="AD" clId="Web-{1DAFB4A4-2533-F802-BC86-24C32BAD575C}" dt="2019-02-05T20:24:27.788" v="324" actId="20577"/>
          <ac:spMkLst>
            <pc:docMk/>
            <pc:sldMk cId="3720373991" sldId="289"/>
            <ac:spMk id="6" creationId="{A98C933F-85B9-4A4A-80A2-B869E62144AF}"/>
          </ac:spMkLst>
        </pc:spChg>
        <pc:picChg chg="mod">
          <ac:chgData name="Michelle N. Van Dyke" userId="S::gaffordm@wittenberg.edu::292b3101-a953-4f2f-98c9-dade5fb998ae" providerId="AD" clId="Web-{1DAFB4A4-2533-F802-BC86-24C32BAD575C}" dt="2019-02-05T20:21:16.287" v="58" actId="1076"/>
          <ac:picMkLst>
            <pc:docMk/>
            <pc:sldMk cId="3720373991" sldId="289"/>
            <ac:picMk id="4" creationId="{CFCB41C7-F4D8-429A-AF9A-4AB728E9FCC7}"/>
          </ac:picMkLst>
        </pc:picChg>
      </pc:sldChg>
    </pc:docChg>
  </pc:docChgLst>
  <pc:docChgLst>
    <pc:chgData name="Bryce Holland" userId="S::hollandb@wittenberg.edu::9d399d17-fcaf-4fba-b51a-71d64f45b62f" providerId="AD" clId="Web-{F69C5ECA-2EE9-FDC6-1146-42B0F89B1F48}"/>
    <pc:docChg chg="addSld modSld">
      <pc:chgData name="Bryce Holland" userId="S::hollandb@wittenberg.edu::9d399d17-fcaf-4fba-b51a-71d64f45b62f" providerId="AD" clId="Web-{F69C5ECA-2EE9-FDC6-1146-42B0F89B1F48}" dt="2019-02-06T18:37:47.748" v="283"/>
      <pc:docMkLst>
        <pc:docMk/>
      </pc:docMkLst>
      <pc:sldChg chg="modSp">
        <pc:chgData name="Bryce Holland" userId="S::hollandb@wittenberg.edu::9d399d17-fcaf-4fba-b51a-71d64f45b62f" providerId="AD" clId="Web-{F69C5ECA-2EE9-FDC6-1146-42B0F89B1F48}" dt="2019-02-06T18:24:25.495" v="197" actId="20577"/>
        <pc:sldMkLst>
          <pc:docMk/>
          <pc:sldMk cId="661332210" sldId="256"/>
        </pc:sldMkLst>
        <pc:spChg chg="mod">
          <ac:chgData name="Bryce Holland" userId="S::hollandb@wittenberg.edu::9d399d17-fcaf-4fba-b51a-71d64f45b62f" providerId="AD" clId="Web-{F69C5ECA-2EE9-FDC6-1146-42B0F89B1F48}" dt="2019-02-06T18:24:25.495" v="197" actId="20577"/>
          <ac:spMkLst>
            <pc:docMk/>
            <pc:sldMk cId="661332210" sldId="256"/>
            <ac:spMk id="3" creationId="{00000000-0000-0000-0000-000000000000}"/>
          </ac:spMkLst>
        </pc:spChg>
      </pc:sldChg>
      <pc:sldChg chg="modNotes">
        <pc:chgData name="Bryce Holland" userId="S::hollandb@wittenberg.edu::9d399d17-fcaf-4fba-b51a-71d64f45b62f" providerId="AD" clId="Web-{F69C5ECA-2EE9-FDC6-1146-42B0F89B1F48}" dt="2019-02-06T18:25:26.167" v="209"/>
        <pc:sldMkLst>
          <pc:docMk/>
          <pc:sldMk cId="3626557453" sldId="260"/>
        </pc:sldMkLst>
      </pc:sldChg>
      <pc:sldChg chg="modSp modNotes">
        <pc:chgData name="Bryce Holland" userId="S::hollandb@wittenberg.edu::9d399d17-fcaf-4fba-b51a-71d64f45b62f" providerId="AD" clId="Web-{F69C5ECA-2EE9-FDC6-1146-42B0F89B1F48}" dt="2019-02-06T16:37:32.356" v="123" actId="1076"/>
        <pc:sldMkLst>
          <pc:docMk/>
          <pc:sldMk cId="802682087" sldId="265"/>
        </pc:sldMkLst>
        <pc:spChg chg="mod">
          <ac:chgData name="Bryce Holland" userId="S::hollandb@wittenberg.edu::9d399d17-fcaf-4fba-b51a-71d64f45b62f" providerId="AD" clId="Web-{F69C5ECA-2EE9-FDC6-1146-42B0F89B1F48}" dt="2019-02-06T16:26:28.741" v="42" actId="20577"/>
          <ac:spMkLst>
            <pc:docMk/>
            <pc:sldMk cId="802682087" sldId="265"/>
            <ac:spMk id="2" creationId="{00000000-0000-0000-0000-000000000000}"/>
          </ac:spMkLst>
        </pc:spChg>
        <pc:picChg chg="mod">
          <ac:chgData name="Bryce Holland" userId="S::hollandb@wittenberg.edu::9d399d17-fcaf-4fba-b51a-71d64f45b62f" providerId="AD" clId="Web-{F69C5ECA-2EE9-FDC6-1146-42B0F89B1F48}" dt="2019-02-06T16:37:32.356" v="123" actId="1076"/>
          <ac:picMkLst>
            <pc:docMk/>
            <pc:sldMk cId="802682087" sldId="265"/>
            <ac:picMk id="4" creationId="{89BF94D2-EFCF-4D21-9811-4006AE8D6392}"/>
          </ac:picMkLst>
        </pc:picChg>
      </pc:sldChg>
      <pc:sldChg chg="addSp delSp modSp">
        <pc:chgData name="Bryce Holland" userId="S::hollandb@wittenberg.edu::9d399d17-fcaf-4fba-b51a-71d64f45b62f" providerId="AD" clId="Web-{F69C5ECA-2EE9-FDC6-1146-42B0F89B1F48}" dt="2019-02-06T18:36:23.107" v="257" actId="20577"/>
        <pc:sldMkLst>
          <pc:docMk/>
          <pc:sldMk cId="3480519835" sldId="266"/>
        </pc:sldMkLst>
        <pc:spChg chg="mod">
          <ac:chgData name="Bryce Holland" userId="S::hollandb@wittenberg.edu::9d399d17-fcaf-4fba-b51a-71d64f45b62f" providerId="AD" clId="Web-{F69C5ECA-2EE9-FDC6-1146-42B0F89B1F48}" dt="2019-02-06T18:36:23.107" v="257" actId="20577"/>
          <ac:spMkLst>
            <pc:docMk/>
            <pc:sldMk cId="3480519835" sldId="266"/>
            <ac:spMk id="2" creationId="{00000000-0000-0000-0000-000000000000}"/>
          </ac:spMkLst>
        </pc:spChg>
        <pc:spChg chg="add del mod">
          <ac:chgData name="Bryce Holland" userId="S::hollandb@wittenberg.edu::9d399d17-fcaf-4fba-b51a-71d64f45b62f" providerId="AD" clId="Web-{F69C5ECA-2EE9-FDC6-1146-42B0F89B1F48}" dt="2019-02-06T18:36:01.138" v="250"/>
          <ac:spMkLst>
            <pc:docMk/>
            <pc:sldMk cId="3480519835" sldId="266"/>
            <ac:spMk id="4" creationId="{4B3890DD-C117-4C93-B7B5-2413F982CDB4}"/>
          </ac:spMkLst>
        </pc:spChg>
        <pc:picChg chg="mod">
          <ac:chgData name="Bryce Holland" userId="S::hollandb@wittenberg.edu::9d399d17-fcaf-4fba-b51a-71d64f45b62f" providerId="AD" clId="Web-{F69C5ECA-2EE9-FDC6-1146-42B0F89B1F48}" dt="2019-02-06T16:47:57.112" v="164" actId="1076"/>
          <ac:picMkLst>
            <pc:docMk/>
            <pc:sldMk cId="3480519835" sldId="266"/>
            <ac:picMk id="5" creationId="{923CC3C3-1D03-460C-BC91-7130E4CBC9DD}"/>
          </ac:picMkLst>
        </pc:picChg>
      </pc:sldChg>
      <pc:sldChg chg="modSp modNotes">
        <pc:chgData name="Bryce Holland" userId="S::hollandb@wittenberg.edu::9d399d17-fcaf-4fba-b51a-71d64f45b62f" providerId="AD" clId="Web-{F69C5ECA-2EE9-FDC6-1146-42B0F89B1F48}" dt="2019-02-06T18:25:39.042" v="213"/>
        <pc:sldMkLst>
          <pc:docMk/>
          <pc:sldMk cId="3332537539" sldId="269"/>
        </pc:sldMkLst>
        <pc:spChg chg="mod">
          <ac:chgData name="Bryce Holland" userId="S::hollandb@wittenberg.edu::9d399d17-fcaf-4fba-b51a-71d64f45b62f" providerId="AD" clId="Web-{F69C5ECA-2EE9-FDC6-1146-42B0F89B1F48}" dt="2019-02-06T16:15:34.453" v="6" actId="20577"/>
          <ac:spMkLst>
            <pc:docMk/>
            <pc:sldMk cId="3332537539" sldId="269"/>
            <ac:spMk id="7" creationId="{5CFC9F56-84FC-47CF-AAD5-3397DE30978F}"/>
          </ac:spMkLst>
        </pc:spChg>
      </pc:sldChg>
      <pc:sldChg chg="modSp modNotes">
        <pc:chgData name="Bryce Holland" userId="S::hollandb@wittenberg.edu::9d399d17-fcaf-4fba-b51a-71d64f45b62f" providerId="AD" clId="Web-{F69C5ECA-2EE9-FDC6-1146-42B0F89B1F48}" dt="2019-02-06T18:33:05.528" v="222" actId="20577"/>
        <pc:sldMkLst>
          <pc:docMk/>
          <pc:sldMk cId="2479966788" sldId="270"/>
        </pc:sldMkLst>
        <pc:spChg chg="mod">
          <ac:chgData name="Bryce Holland" userId="S::hollandb@wittenberg.edu::9d399d17-fcaf-4fba-b51a-71d64f45b62f" providerId="AD" clId="Web-{F69C5ECA-2EE9-FDC6-1146-42B0F89B1F48}" dt="2019-02-06T18:33:05.528" v="222" actId="20577"/>
          <ac:spMkLst>
            <pc:docMk/>
            <pc:sldMk cId="2479966788" sldId="270"/>
            <ac:spMk id="2" creationId="{00000000-0000-0000-0000-000000000000}"/>
          </ac:spMkLst>
        </pc:spChg>
        <pc:picChg chg="mod">
          <ac:chgData name="Bryce Holland" userId="S::hollandb@wittenberg.edu::9d399d17-fcaf-4fba-b51a-71d64f45b62f" providerId="AD" clId="Web-{F69C5ECA-2EE9-FDC6-1146-42B0F89B1F48}" dt="2019-02-06T16:36:16.840" v="115" actId="1076"/>
          <ac:picMkLst>
            <pc:docMk/>
            <pc:sldMk cId="2479966788" sldId="270"/>
            <ac:picMk id="5" creationId="{9C5EE726-B9ED-45C3-95F8-3995505B8B1E}"/>
          </ac:picMkLst>
        </pc:picChg>
      </pc:sldChg>
      <pc:sldChg chg="modNotes">
        <pc:chgData name="Bryce Holland" userId="S::hollandb@wittenberg.edu::9d399d17-fcaf-4fba-b51a-71d64f45b62f" providerId="AD" clId="Web-{F69C5ECA-2EE9-FDC6-1146-42B0F89B1F48}" dt="2019-02-06T18:22:26.229" v="168"/>
        <pc:sldMkLst>
          <pc:docMk/>
          <pc:sldMk cId="3600846454" sldId="271"/>
        </pc:sldMkLst>
      </pc:sldChg>
      <pc:sldChg chg="modNotes">
        <pc:chgData name="Bryce Holland" userId="S::hollandb@wittenberg.edu::9d399d17-fcaf-4fba-b51a-71d64f45b62f" providerId="AD" clId="Web-{F69C5ECA-2EE9-FDC6-1146-42B0F89B1F48}" dt="2019-02-06T16:45:28.080" v="149"/>
        <pc:sldMkLst>
          <pc:docMk/>
          <pc:sldMk cId="2343903951" sldId="272"/>
        </pc:sldMkLst>
      </pc:sldChg>
      <pc:sldChg chg="modSp modNotes">
        <pc:chgData name="Bryce Holland" userId="S::hollandb@wittenberg.edu::9d399d17-fcaf-4fba-b51a-71d64f45b62f" providerId="AD" clId="Web-{F69C5ECA-2EE9-FDC6-1146-42B0F89B1F48}" dt="2019-02-06T16:37:08.419" v="120" actId="1076"/>
        <pc:sldMkLst>
          <pc:docMk/>
          <pc:sldMk cId="1478438727" sldId="273"/>
        </pc:sldMkLst>
        <pc:spChg chg="mod">
          <ac:chgData name="Bryce Holland" userId="S::hollandb@wittenberg.edu::9d399d17-fcaf-4fba-b51a-71d64f45b62f" providerId="AD" clId="Web-{F69C5ECA-2EE9-FDC6-1146-42B0F89B1F48}" dt="2019-02-06T16:27:27.007" v="60" actId="20577"/>
          <ac:spMkLst>
            <pc:docMk/>
            <pc:sldMk cId="1478438727" sldId="273"/>
            <ac:spMk id="2" creationId="{00000000-0000-0000-0000-000000000000}"/>
          </ac:spMkLst>
        </pc:spChg>
        <pc:picChg chg="mod">
          <ac:chgData name="Bryce Holland" userId="S::hollandb@wittenberg.edu::9d399d17-fcaf-4fba-b51a-71d64f45b62f" providerId="AD" clId="Web-{F69C5ECA-2EE9-FDC6-1146-42B0F89B1F48}" dt="2019-02-06T16:37:08.419" v="120" actId="1076"/>
          <ac:picMkLst>
            <pc:docMk/>
            <pc:sldMk cId="1478438727" sldId="273"/>
            <ac:picMk id="4" creationId="{D915F975-6DE2-4F5F-A6A4-C08345036A64}"/>
          </ac:picMkLst>
        </pc:picChg>
      </pc:sldChg>
      <pc:sldChg chg="modSp modNotes">
        <pc:chgData name="Bryce Holland" userId="S::hollandb@wittenberg.edu::9d399d17-fcaf-4fba-b51a-71d64f45b62f" providerId="AD" clId="Web-{F69C5ECA-2EE9-FDC6-1146-42B0F89B1F48}" dt="2019-02-06T18:37:20.310" v="274"/>
        <pc:sldMkLst>
          <pc:docMk/>
          <pc:sldMk cId="1575665329" sldId="275"/>
        </pc:sldMkLst>
        <pc:spChg chg="mod">
          <ac:chgData name="Bryce Holland" userId="S::hollandb@wittenberg.edu::9d399d17-fcaf-4fba-b51a-71d64f45b62f" providerId="AD" clId="Web-{F69C5ECA-2EE9-FDC6-1146-42B0F89B1F48}" dt="2019-02-06T18:36:54.669" v="266" actId="20577"/>
          <ac:spMkLst>
            <pc:docMk/>
            <pc:sldMk cId="1575665329" sldId="275"/>
            <ac:spMk id="2" creationId="{00000000-0000-0000-0000-000000000000}"/>
          </ac:spMkLst>
        </pc:spChg>
        <pc:picChg chg="mod">
          <ac:chgData name="Bryce Holland" userId="S::hollandb@wittenberg.edu::9d399d17-fcaf-4fba-b51a-71d64f45b62f" providerId="AD" clId="Web-{F69C5ECA-2EE9-FDC6-1146-42B0F89B1F48}" dt="2019-02-06T16:48:09.815" v="165" actId="1076"/>
          <ac:picMkLst>
            <pc:docMk/>
            <pc:sldMk cId="1575665329" sldId="275"/>
            <ac:picMk id="5" creationId="{923CC3C3-1D03-460C-BC91-7130E4CBC9DD}"/>
          </ac:picMkLst>
        </pc:picChg>
      </pc:sldChg>
      <pc:sldChg chg="modNotes">
        <pc:chgData name="Bryce Holland" userId="S::hollandb@wittenberg.edu::9d399d17-fcaf-4fba-b51a-71d64f45b62f" providerId="AD" clId="Web-{F69C5ECA-2EE9-FDC6-1146-42B0F89B1F48}" dt="2019-02-06T18:37:47.748" v="283"/>
        <pc:sldMkLst>
          <pc:docMk/>
          <pc:sldMk cId="4205961491" sldId="276"/>
        </pc:sldMkLst>
      </pc:sldChg>
      <pc:sldChg chg="modNotes">
        <pc:chgData name="Bryce Holland" userId="S::hollandb@wittenberg.edu::9d399d17-fcaf-4fba-b51a-71d64f45b62f" providerId="AD" clId="Web-{F69C5ECA-2EE9-FDC6-1146-42B0F89B1F48}" dt="2019-02-06T16:47:45.581" v="163"/>
        <pc:sldMkLst>
          <pc:docMk/>
          <pc:sldMk cId="1816071430" sldId="290"/>
        </pc:sldMkLst>
      </pc:sldChg>
      <pc:sldChg chg="modSp add replId modNotes">
        <pc:chgData name="Bryce Holland" userId="S::hollandb@wittenberg.edu::9d399d17-fcaf-4fba-b51a-71d64f45b62f" providerId="AD" clId="Web-{F69C5ECA-2EE9-FDC6-1146-42B0F89B1F48}" dt="2019-02-06T16:31:17.321" v="114"/>
        <pc:sldMkLst>
          <pc:docMk/>
          <pc:sldMk cId="4187001693" sldId="291"/>
        </pc:sldMkLst>
        <pc:spChg chg="mod">
          <ac:chgData name="Bryce Holland" userId="S::hollandb@wittenberg.edu::9d399d17-fcaf-4fba-b51a-71d64f45b62f" providerId="AD" clId="Web-{F69C5ECA-2EE9-FDC6-1146-42B0F89B1F48}" dt="2019-02-06T16:29:34.492" v="86" actId="20577"/>
          <ac:spMkLst>
            <pc:docMk/>
            <pc:sldMk cId="4187001693" sldId="291"/>
            <ac:spMk id="2" creationId="{00000000-0000-0000-0000-000000000000}"/>
          </ac:spMkLst>
        </pc:spChg>
        <pc:picChg chg="mod">
          <ac:chgData name="Bryce Holland" userId="S::hollandb@wittenberg.edu::9d399d17-fcaf-4fba-b51a-71d64f45b62f" providerId="AD" clId="Web-{F69C5ECA-2EE9-FDC6-1146-42B0F89B1F48}" dt="2019-02-06T16:30:19.243" v="92" actId="1076"/>
          <ac:picMkLst>
            <pc:docMk/>
            <pc:sldMk cId="4187001693" sldId="291"/>
            <ac:picMk id="4" creationId="{D915F975-6DE2-4F5F-A6A4-C08345036A64}"/>
          </ac:picMkLst>
        </pc:picChg>
      </pc:sldChg>
    </pc:docChg>
  </pc:docChgLst>
  <pc:docChgLst>
    <pc:chgData name="Barbara A. Randazzo" userId="S::randazzob@wittenberg.edu::f7b1bc38-3c62-4efb-8cfc-82583e4086a0" providerId="AD" clId="Web-{23A54656-5E55-C91E-63BF-AA7A2C2BCFFD}"/>
    <pc:docChg chg="addSld modSld sldOrd">
      <pc:chgData name="Barbara A. Randazzo" userId="S::randazzob@wittenberg.edu::f7b1bc38-3c62-4efb-8cfc-82583e4086a0" providerId="AD" clId="Web-{23A54656-5E55-C91E-63BF-AA7A2C2BCFFD}" dt="2019-01-25T21:47:48.984" v="962" actId="20577"/>
      <pc:docMkLst>
        <pc:docMk/>
      </pc:docMkLst>
      <pc:sldChg chg="delSp modSp">
        <pc:chgData name="Barbara A. Randazzo" userId="S::randazzob@wittenberg.edu::f7b1bc38-3c62-4efb-8cfc-82583e4086a0" providerId="AD" clId="Web-{23A54656-5E55-C91E-63BF-AA7A2C2BCFFD}" dt="2019-01-25T21:38:05.263" v="830" actId="1076"/>
        <pc:sldMkLst>
          <pc:docMk/>
          <pc:sldMk cId="4056271199" sldId="262"/>
        </pc:sldMkLst>
        <pc:spChg chg="del mod">
          <ac:chgData name="Barbara A. Randazzo" userId="S::randazzob@wittenberg.edu::f7b1bc38-3c62-4efb-8cfc-82583e4086a0" providerId="AD" clId="Web-{23A54656-5E55-C91E-63BF-AA7A2C2BCFFD}" dt="2019-01-25T21:38:01.107" v="829"/>
          <ac:spMkLst>
            <pc:docMk/>
            <pc:sldMk cId="4056271199" sldId="262"/>
            <ac:spMk id="12" creationId="{00000000-0000-0000-0000-000000000000}"/>
          </ac:spMkLst>
        </pc:spChg>
        <pc:picChg chg="mod">
          <ac:chgData name="Barbara A. Randazzo" userId="S::randazzob@wittenberg.edu::f7b1bc38-3c62-4efb-8cfc-82583e4086a0" providerId="AD" clId="Web-{23A54656-5E55-C91E-63BF-AA7A2C2BCFFD}" dt="2019-01-25T21:38:05.263" v="830" actId="1076"/>
          <ac:picMkLst>
            <pc:docMk/>
            <pc:sldMk cId="4056271199" sldId="262"/>
            <ac:picMk id="7" creationId="{00000000-0000-0000-0000-000000000000}"/>
          </ac:picMkLst>
        </pc:picChg>
      </pc:sldChg>
      <pc:sldChg chg="addSp modSp">
        <pc:chgData name="Barbara A. Randazzo" userId="S::randazzob@wittenberg.edu::f7b1bc38-3c62-4efb-8cfc-82583e4086a0" providerId="AD" clId="Web-{23A54656-5E55-C91E-63BF-AA7A2C2BCFFD}" dt="2019-01-25T21:40:39.232" v="852" actId="14100"/>
        <pc:sldMkLst>
          <pc:docMk/>
          <pc:sldMk cId="737785413" sldId="267"/>
        </pc:sldMkLst>
        <pc:spChg chg="mod">
          <ac:chgData name="Barbara A. Randazzo" userId="S::randazzob@wittenberg.edu::f7b1bc38-3c62-4efb-8cfc-82583e4086a0" providerId="AD" clId="Web-{23A54656-5E55-C91E-63BF-AA7A2C2BCFFD}" dt="2019-01-25T21:39:39.091" v="843" actId="20577"/>
          <ac:spMkLst>
            <pc:docMk/>
            <pc:sldMk cId="737785413" sldId="267"/>
            <ac:spMk id="2" creationId="{00000000-0000-0000-0000-000000000000}"/>
          </ac:spMkLst>
        </pc:spChg>
        <pc:picChg chg="add mod">
          <ac:chgData name="Barbara A. Randazzo" userId="S::randazzob@wittenberg.edu::f7b1bc38-3c62-4efb-8cfc-82583e4086a0" providerId="AD" clId="Web-{23A54656-5E55-C91E-63BF-AA7A2C2BCFFD}" dt="2019-01-25T21:40:39.232" v="852" actId="14100"/>
          <ac:picMkLst>
            <pc:docMk/>
            <pc:sldMk cId="737785413" sldId="267"/>
            <ac:picMk id="4" creationId="{E4B82E45-B531-44CE-9DDA-7E2BFF480DC1}"/>
          </ac:picMkLst>
        </pc:picChg>
        <pc:picChg chg="add mod">
          <ac:chgData name="Barbara A. Randazzo" userId="S::randazzob@wittenberg.edu::f7b1bc38-3c62-4efb-8cfc-82583e4086a0" providerId="AD" clId="Web-{23A54656-5E55-C91E-63BF-AA7A2C2BCFFD}" dt="2019-01-25T21:40:18.248" v="848" actId="1076"/>
          <ac:picMkLst>
            <pc:docMk/>
            <pc:sldMk cId="737785413" sldId="267"/>
            <ac:picMk id="6" creationId="{A058F4F3-E63D-42A6-8725-E47BD53FAAC2}"/>
          </ac:picMkLst>
        </pc:picChg>
      </pc:sldChg>
      <pc:sldChg chg="addSp delSp modSp add ord replId">
        <pc:chgData name="Barbara A. Randazzo" userId="S::randazzob@wittenberg.edu::f7b1bc38-3c62-4efb-8cfc-82583e4086a0" providerId="AD" clId="Web-{23A54656-5E55-C91E-63BF-AA7A2C2BCFFD}" dt="2019-01-25T21:37:47.607" v="805"/>
        <pc:sldMkLst>
          <pc:docMk/>
          <pc:sldMk cId="592330323" sldId="278"/>
        </pc:sldMkLst>
        <pc:spChg chg="mod">
          <ac:chgData name="Barbara A. Randazzo" userId="S::randazzob@wittenberg.edu::f7b1bc38-3c62-4efb-8cfc-82583e4086a0" providerId="AD" clId="Web-{23A54656-5E55-C91E-63BF-AA7A2C2BCFFD}" dt="2019-01-25T21:23:14.352" v="10" actId="20577"/>
          <ac:spMkLst>
            <pc:docMk/>
            <pc:sldMk cId="592330323" sldId="278"/>
            <ac:spMk id="2" creationId="{00000000-0000-0000-0000-000000000000}"/>
          </ac:spMkLst>
        </pc:spChg>
        <pc:spChg chg="mod">
          <ac:chgData name="Barbara A. Randazzo" userId="S::randazzob@wittenberg.edu::f7b1bc38-3c62-4efb-8cfc-82583e4086a0" providerId="AD" clId="Web-{23A54656-5E55-C91E-63BF-AA7A2C2BCFFD}" dt="2019-01-25T21:37:35.528" v="802" actId="20577"/>
          <ac:spMkLst>
            <pc:docMk/>
            <pc:sldMk cId="592330323" sldId="278"/>
            <ac:spMk id="5" creationId="{00000000-0000-0000-0000-000000000000}"/>
          </ac:spMkLst>
        </pc:spChg>
        <pc:picChg chg="del">
          <ac:chgData name="Barbara A. Randazzo" userId="S::randazzob@wittenberg.edu::f7b1bc38-3c62-4efb-8cfc-82583e4086a0" providerId="AD" clId="Web-{23A54656-5E55-C91E-63BF-AA7A2C2BCFFD}" dt="2019-01-25T21:24:32.806" v="15"/>
          <ac:picMkLst>
            <pc:docMk/>
            <pc:sldMk cId="592330323" sldId="278"/>
            <ac:picMk id="4" creationId="{00000000-0000-0000-0000-000000000000}"/>
          </ac:picMkLst>
        </pc:picChg>
        <pc:picChg chg="add del mod">
          <ac:chgData name="Barbara A. Randazzo" userId="S::randazzob@wittenberg.edu::f7b1bc38-3c62-4efb-8cfc-82583e4086a0" providerId="AD" clId="Web-{23A54656-5E55-C91E-63BF-AA7A2C2BCFFD}" dt="2019-01-25T21:23:46.806" v="14"/>
          <ac:picMkLst>
            <pc:docMk/>
            <pc:sldMk cId="592330323" sldId="278"/>
            <ac:picMk id="6" creationId="{57C7CB5E-74A3-48BF-87CA-9B86A4A089FB}"/>
          </ac:picMkLst>
        </pc:picChg>
      </pc:sldChg>
      <pc:sldChg chg="addSp delSp modSp add replId">
        <pc:chgData name="Barbara A. Randazzo" userId="S::randazzob@wittenberg.edu::f7b1bc38-3c62-4efb-8cfc-82583e4086a0" providerId="AD" clId="Web-{23A54656-5E55-C91E-63BF-AA7A2C2BCFFD}" dt="2019-01-25T21:46:39.515" v="924" actId="20577"/>
        <pc:sldMkLst>
          <pc:docMk/>
          <pc:sldMk cId="2042221645" sldId="279"/>
        </pc:sldMkLst>
        <pc:spChg chg="add mod">
          <ac:chgData name="Barbara A. Randazzo" userId="S::randazzob@wittenberg.edu::f7b1bc38-3c62-4efb-8cfc-82583e4086a0" providerId="AD" clId="Web-{23A54656-5E55-C91E-63BF-AA7A2C2BCFFD}" dt="2019-01-25T21:46:39.515" v="924" actId="20577"/>
          <ac:spMkLst>
            <pc:docMk/>
            <pc:sldMk cId="2042221645" sldId="279"/>
            <ac:spMk id="8" creationId="{47D73EBC-9144-4DD0-AB04-7C923888C1E1}"/>
          </ac:spMkLst>
        </pc:spChg>
        <pc:picChg chg="del">
          <ac:chgData name="Barbara A. Randazzo" userId="S::randazzob@wittenberg.edu::f7b1bc38-3c62-4efb-8cfc-82583e4086a0" providerId="AD" clId="Web-{23A54656-5E55-C91E-63BF-AA7A2C2BCFFD}" dt="2019-01-25T21:41:27.873" v="854"/>
          <ac:picMkLst>
            <pc:docMk/>
            <pc:sldMk cId="2042221645" sldId="279"/>
            <ac:picMk id="4" creationId="{E4B82E45-B531-44CE-9DDA-7E2BFF480DC1}"/>
          </ac:picMkLst>
        </pc:picChg>
        <pc:picChg chg="add del mod">
          <ac:chgData name="Barbara A. Randazzo" userId="S::randazzob@wittenberg.edu::f7b1bc38-3c62-4efb-8cfc-82583e4086a0" providerId="AD" clId="Web-{23A54656-5E55-C91E-63BF-AA7A2C2BCFFD}" dt="2019-01-25T21:41:33.811" v="856"/>
          <ac:picMkLst>
            <pc:docMk/>
            <pc:sldMk cId="2042221645" sldId="279"/>
            <ac:picMk id="5" creationId="{95D99EDE-A6F6-435C-94E6-81D9BD4DDC2B}"/>
          </ac:picMkLst>
        </pc:picChg>
      </pc:sldChg>
      <pc:sldChg chg="modSp add replId">
        <pc:chgData name="Barbara A. Randazzo" userId="S::randazzob@wittenberg.edu::f7b1bc38-3c62-4efb-8cfc-82583e4086a0" providerId="AD" clId="Web-{23A54656-5E55-C91E-63BF-AA7A2C2BCFFD}" dt="2019-01-25T21:47:48.984" v="961" actId="20577"/>
        <pc:sldMkLst>
          <pc:docMk/>
          <pc:sldMk cId="2244020888" sldId="280"/>
        </pc:sldMkLst>
        <pc:spChg chg="mod">
          <ac:chgData name="Barbara A. Randazzo" userId="S::randazzob@wittenberg.edu::f7b1bc38-3c62-4efb-8cfc-82583e4086a0" providerId="AD" clId="Web-{23A54656-5E55-C91E-63BF-AA7A2C2BCFFD}" dt="2019-01-25T21:47:48.984" v="961" actId="20577"/>
          <ac:spMkLst>
            <pc:docMk/>
            <pc:sldMk cId="2244020888" sldId="280"/>
            <ac:spMk id="8" creationId="{47D73EBC-9144-4DD0-AB04-7C923888C1E1}"/>
          </ac:spMkLst>
        </pc:spChg>
      </pc:sldChg>
    </pc:docChg>
  </pc:docChgLst>
  <pc:docChgLst>
    <pc:chgData name="Bryce Holland" userId="S::hollandb@wittenberg.edu::9d399d17-fcaf-4fba-b51a-71d64f45b62f" providerId="AD" clId="Web-{B60C1AD9-653E-4942-9577-D01A2A5F49E6}"/>
    <pc:docChg chg="addSld modSld sldOrd">
      <pc:chgData name="Bryce Holland" userId="S::hollandb@wittenberg.edu::9d399d17-fcaf-4fba-b51a-71d64f45b62f" providerId="AD" clId="Web-{B60C1AD9-653E-4942-9577-D01A2A5F49E6}" dt="2019-01-22T20:29:03.862" v="1513"/>
      <pc:docMkLst>
        <pc:docMk/>
      </pc:docMkLst>
      <pc:sldChg chg="modSp">
        <pc:chgData name="Bryce Holland" userId="S::hollandb@wittenberg.edu::9d399d17-fcaf-4fba-b51a-71d64f45b62f" providerId="AD" clId="Web-{B60C1AD9-653E-4942-9577-D01A2A5F49E6}" dt="2019-01-22T18:04:53.581" v="2" actId="20577"/>
        <pc:sldMkLst>
          <pc:docMk/>
          <pc:sldMk cId="4090211063" sldId="257"/>
        </pc:sldMkLst>
        <pc:spChg chg="mod">
          <ac:chgData name="Bryce Holland" userId="S::hollandb@wittenberg.edu::9d399d17-fcaf-4fba-b51a-71d64f45b62f" providerId="AD" clId="Web-{B60C1AD9-653E-4942-9577-D01A2A5F49E6}" dt="2019-01-22T18:04:53.581" v="2" actId="20577"/>
          <ac:spMkLst>
            <pc:docMk/>
            <pc:sldMk cId="4090211063" sldId="257"/>
            <ac:spMk id="4" creationId="{00000000-0000-0000-0000-000000000000}"/>
          </ac:spMkLst>
        </pc:spChg>
      </pc:sldChg>
      <pc:sldChg chg="modSp">
        <pc:chgData name="Bryce Holland" userId="S::hollandb@wittenberg.edu::9d399d17-fcaf-4fba-b51a-71d64f45b62f" providerId="AD" clId="Web-{B60C1AD9-653E-4942-9577-D01A2A5F49E6}" dt="2019-01-22T18:37:10.728" v="98" actId="20577"/>
        <pc:sldMkLst>
          <pc:docMk/>
          <pc:sldMk cId="3626557453" sldId="260"/>
        </pc:sldMkLst>
        <pc:spChg chg="mod">
          <ac:chgData name="Bryce Holland" userId="S::hollandb@wittenberg.edu::9d399d17-fcaf-4fba-b51a-71d64f45b62f" providerId="AD" clId="Web-{B60C1AD9-653E-4942-9577-D01A2A5F49E6}" dt="2019-01-22T18:35:44.462" v="21" actId="20577"/>
          <ac:spMkLst>
            <pc:docMk/>
            <pc:sldMk cId="3626557453" sldId="260"/>
            <ac:spMk id="2" creationId="{00000000-0000-0000-0000-000000000000}"/>
          </ac:spMkLst>
        </pc:spChg>
        <pc:spChg chg="mod">
          <ac:chgData name="Bryce Holland" userId="S::hollandb@wittenberg.edu::9d399d17-fcaf-4fba-b51a-71d64f45b62f" providerId="AD" clId="Web-{B60C1AD9-653E-4942-9577-D01A2A5F49E6}" dt="2019-01-22T18:37:10.728" v="98" actId="20577"/>
          <ac:spMkLst>
            <pc:docMk/>
            <pc:sldMk cId="3626557453" sldId="260"/>
            <ac:spMk id="5" creationId="{00000000-0000-0000-0000-000000000000}"/>
          </ac:spMkLst>
        </pc:spChg>
        <pc:picChg chg="mod">
          <ac:chgData name="Bryce Holland" userId="S::hollandb@wittenberg.edu::9d399d17-fcaf-4fba-b51a-71d64f45b62f" providerId="AD" clId="Web-{B60C1AD9-653E-4942-9577-D01A2A5F49E6}" dt="2019-01-22T18:34:46.493" v="13"/>
          <ac:picMkLst>
            <pc:docMk/>
            <pc:sldMk cId="3626557453" sldId="260"/>
            <ac:picMk id="4" creationId="{00000000-0000-0000-0000-000000000000}"/>
          </ac:picMkLst>
        </pc:picChg>
      </pc:sldChg>
      <pc:sldChg chg="addSp delSp modSp modNotes">
        <pc:chgData name="Bryce Holland" userId="S::hollandb@wittenberg.edu::9d399d17-fcaf-4fba-b51a-71d64f45b62f" providerId="AD" clId="Web-{B60C1AD9-653E-4942-9577-D01A2A5F49E6}" dt="2019-01-22T20:16:33.420" v="1341" actId="1076"/>
        <pc:sldMkLst>
          <pc:docMk/>
          <pc:sldMk cId="2640055070" sldId="261"/>
        </pc:sldMkLst>
        <pc:spChg chg="mod">
          <ac:chgData name="Bryce Holland" userId="S::hollandb@wittenberg.edu::9d399d17-fcaf-4fba-b51a-71d64f45b62f" providerId="AD" clId="Web-{B60C1AD9-653E-4942-9577-D01A2A5F49E6}" dt="2019-01-22T20:16:06.201" v="1333" actId="20577"/>
          <ac:spMkLst>
            <pc:docMk/>
            <pc:sldMk cId="2640055070" sldId="261"/>
            <ac:spMk id="2" creationId="{00000000-0000-0000-0000-000000000000}"/>
          </ac:spMkLst>
        </pc:spChg>
        <pc:spChg chg="del">
          <ac:chgData name="Bryce Holland" userId="S::hollandb@wittenberg.edu::9d399d17-fcaf-4fba-b51a-71d64f45b62f" providerId="AD" clId="Web-{B60C1AD9-653E-4942-9577-D01A2A5F49E6}" dt="2019-01-22T18:59:38.361" v="162"/>
          <ac:spMkLst>
            <pc:docMk/>
            <pc:sldMk cId="2640055070" sldId="261"/>
            <ac:spMk id="6" creationId="{00000000-0000-0000-0000-000000000000}"/>
          </ac:spMkLst>
        </pc:spChg>
        <pc:picChg chg="add mod">
          <ac:chgData name="Bryce Holland" userId="S::hollandb@wittenberg.edu::9d399d17-fcaf-4fba-b51a-71d64f45b62f" providerId="AD" clId="Web-{B60C1AD9-653E-4942-9577-D01A2A5F49E6}" dt="2019-01-22T20:16:22.779" v="1338" actId="1076"/>
          <ac:picMkLst>
            <pc:docMk/>
            <pc:sldMk cId="2640055070" sldId="261"/>
            <ac:picMk id="5" creationId="{4BD5EDCE-DA4E-43CB-8D08-C578B77C73FC}"/>
          </ac:picMkLst>
        </pc:picChg>
        <pc:picChg chg="add mod">
          <ac:chgData name="Bryce Holland" userId="S::hollandb@wittenberg.edu::9d399d17-fcaf-4fba-b51a-71d64f45b62f" providerId="AD" clId="Web-{B60C1AD9-653E-4942-9577-D01A2A5F49E6}" dt="2019-01-22T20:16:33.420" v="1341" actId="1076"/>
          <ac:picMkLst>
            <pc:docMk/>
            <pc:sldMk cId="2640055070" sldId="261"/>
            <ac:picMk id="8" creationId="{904EE169-4A0F-4032-9FB3-C983F3EDCBDF}"/>
          </ac:picMkLst>
        </pc:picChg>
        <pc:picChg chg="add del mod">
          <ac:chgData name="Bryce Holland" userId="S::hollandb@wittenberg.edu::9d399d17-fcaf-4fba-b51a-71d64f45b62f" providerId="AD" clId="Web-{B60C1AD9-653E-4942-9577-D01A2A5F49E6}" dt="2019-01-22T20:16:00.607" v="1325"/>
          <ac:picMkLst>
            <pc:docMk/>
            <pc:sldMk cId="2640055070" sldId="261"/>
            <ac:picMk id="10" creationId="{DAF76789-1543-498E-A810-FBBE6A3A9DBC}"/>
          </ac:picMkLst>
        </pc:picChg>
        <pc:picChg chg="add del mod">
          <ac:chgData name="Bryce Holland" userId="S::hollandb@wittenberg.edu::9d399d17-fcaf-4fba-b51a-71d64f45b62f" providerId="AD" clId="Web-{B60C1AD9-653E-4942-9577-D01A2A5F49E6}" dt="2019-01-22T20:15:59.904" v="1324"/>
          <ac:picMkLst>
            <pc:docMk/>
            <pc:sldMk cId="2640055070" sldId="261"/>
            <ac:picMk id="12" creationId="{3722F1BA-30E6-42C4-93DF-D0348F10F3F0}"/>
          </ac:picMkLst>
        </pc:picChg>
        <pc:picChg chg="add del mod">
          <ac:chgData name="Bryce Holland" userId="S::hollandb@wittenberg.edu::9d399d17-fcaf-4fba-b51a-71d64f45b62f" providerId="AD" clId="Web-{B60C1AD9-653E-4942-9577-D01A2A5F49E6}" dt="2019-01-22T20:16:01.216" v="1326"/>
          <ac:picMkLst>
            <pc:docMk/>
            <pc:sldMk cId="2640055070" sldId="261"/>
            <ac:picMk id="14" creationId="{92DC4D68-1229-4836-B4F2-1D69F1FC014F}"/>
          </ac:picMkLst>
        </pc:picChg>
      </pc:sldChg>
      <pc:sldChg chg="modSp">
        <pc:chgData name="Bryce Holland" userId="S::hollandb@wittenberg.edu::9d399d17-fcaf-4fba-b51a-71d64f45b62f" providerId="AD" clId="Web-{B60C1AD9-653E-4942-9577-D01A2A5F49E6}" dt="2019-01-22T20:11:37.856" v="1107" actId="14100"/>
        <pc:sldMkLst>
          <pc:docMk/>
          <pc:sldMk cId="4042006691" sldId="263"/>
        </pc:sldMkLst>
        <pc:spChg chg="mod">
          <ac:chgData name="Bryce Holland" userId="S::hollandb@wittenberg.edu::9d399d17-fcaf-4fba-b51a-71d64f45b62f" providerId="AD" clId="Web-{B60C1AD9-653E-4942-9577-D01A2A5F49E6}" dt="2019-01-22T20:11:37.856" v="1107" actId="14100"/>
          <ac:spMkLst>
            <pc:docMk/>
            <pc:sldMk cId="4042006691" sldId="263"/>
            <ac:spMk id="2" creationId="{00000000-0000-0000-0000-000000000000}"/>
          </ac:spMkLst>
        </pc:spChg>
        <pc:spChg chg="mod">
          <ac:chgData name="Bryce Holland" userId="S::hollandb@wittenberg.edu::9d399d17-fcaf-4fba-b51a-71d64f45b62f" providerId="AD" clId="Web-{B60C1AD9-653E-4942-9577-D01A2A5F49E6}" dt="2019-01-22T19:11:15.287" v="195" actId="20577"/>
          <ac:spMkLst>
            <pc:docMk/>
            <pc:sldMk cId="4042006691" sldId="263"/>
            <ac:spMk id="4" creationId="{00000000-0000-0000-0000-000000000000}"/>
          </ac:spMkLst>
        </pc:spChg>
      </pc:sldChg>
      <pc:sldChg chg="addSp modSp modNotes">
        <pc:chgData name="Bryce Holland" userId="S::hollandb@wittenberg.edu::9d399d17-fcaf-4fba-b51a-71d64f45b62f" providerId="AD" clId="Web-{B60C1AD9-653E-4942-9577-D01A2A5F49E6}" dt="2019-01-22T19:25:41.339" v="338"/>
        <pc:sldMkLst>
          <pc:docMk/>
          <pc:sldMk cId="802682087" sldId="265"/>
        </pc:sldMkLst>
        <pc:spChg chg="mod">
          <ac:chgData name="Bryce Holland" userId="S::hollandb@wittenberg.edu::9d399d17-fcaf-4fba-b51a-71d64f45b62f" providerId="AD" clId="Web-{B60C1AD9-653E-4942-9577-D01A2A5F49E6}" dt="2019-01-22T19:23:23.307" v="298" actId="20577"/>
          <ac:spMkLst>
            <pc:docMk/>
            <pc:sldMk cId="802682087" sldId="265"/>
            <ac:spMk id="2" creationId="{00000000-0000-0000-0000-000000000000}"/>
          </ac:spMkLst>
        </pc:spChg>
        <pc:picChg chg="add mod">
          <ac:chgData name="Bryce Holland" userId="S::hollandb@wittenberg.edu::9d399d17-fcaf-4fba-b51a-71d64f45b62f" providerId="AD" clId="Web-{B60C1AD9-653E-4942-9577-D01A2A5F49E6}" dt="2019-01-22T19:24:17.511" v="305" actId="1076"/>
          <ac:picMkLst>
            <pc:docMk/>
            <pc:sldMk cId="802682087" sldId="265"/>
            <ac:picMk id="4" creationId="{89BF94D2-EFCF-4D21-9811-4006AE8D6392}"/>
          </ac:picMkLst>
        </pc:picChg>
      </pc:sldChg>
      <pc:sldChg chg="addSp delSp modSp ord modNotes">
        <pc:chgData name="Bryce Holland" userId="S::hollandb@wittenberg.edu::9d399d17-fcaf-4fba-b51a-71d64f45b62f" providerId="AD" clId="Web-{B60C1AD9-653E-4942-9577-D01A2A5F49E6}" dt="2019-01-22T20:28:21.502" v="1491"/>
        <pc:sldMkLst>
          <pc:docMk/>
          <pc:sldMk cId="3480519835" sldId="266"/>
        </pc:sldMkLst>
        <pc:spChg chg="mod">
          <ac:chgData name="Bryce Holland" userId="S::hollandb@wittenberg.edu::9d399d17-fcaf-4fba-b51a-71d64f45b62f" providerId="AD" clId="Web-{B60C1AD9-653E-4942-9577-D01A2A5F49E6}" dt="2019-01-22T19:49:14.510" v="846" actId="20577"/>
          <ac:spMkLst>
            <pc:docMk/>
            <pc:sldMk cId="3480519835" sldId="266"/>
            <ac:spMk id="2" creationId="{00000000-0000-0000-0000-000000000000}"/>
          </ac:spMkLst>
        </pc:spChg>
        <pc:spChg chg="del">
          <ac:chgData name="Bryce Holland" userId="S::hollandb@wittenberg.edu::9d399d17-fcaf-4fba-b51a-71d64f45b62f" providerId="AD" clId="Web-{B60C1AD9-653E-4942-9577-D01A2A5F49E6}" dt="2019-01-22T19:48:31.925" v="832"/>
          <ac:spMkLst>
            <pc:docMk/>
            <pc:sldMk cId="3480519835" sldId="266"/>
            <ac:spMk id="4" creationId="{00000000-0000-0000-0000-000000000000}"/>
          </ac:spMkLst>
        </pc:spChg>
        <pc:spChg chg="add del mod">
          <ac:chgData name="Bryce Holland" userId="S::hollandb@wittenberg.edu::9d399d17-fcaf-4fba-b51a-71d64f45b62f" providerId="AD" clId="Web-{B60C1AD9-653E-4942-9577-D01A2A5F49E6}" dt="2019-01-22T19:48:58.144" v="837"/>
          <ac:spMkLst>
            <pc:docMk/>
            <pc:sldMk cId="3480519835" sldId="266"/>
            <ac:spMk id="7" creationId="{92C02058-1B2D-4F86-B2DF-DFF998CF855A}"/>
          </ac:spMkLst>
        </pc:spChg>
        <pc:picChg chg="add mod">
          <ac:chgData name="Bryce Holland" userId="S::hollandb@wittenberg.edu::9d399d17-fcaf-4fba-b51a-71d64f45b62f" providerId="AD" clId="Web-{B60C1AD9-653E-4942-9577-D01A2A5F49E6}" dt="2019-01-22T19:49:08.566" v="841" actId="1076"/>
          <ac:picMkLst>
            <pc:docMk/>
            <pc:sldMk cId="3480519835" sldId="266"/>
            <ac:picMk id="5" creationId="{923CC3C3-1D03-460C-BC91-7130E4CBC9DD}"/>
          </ac:picMkLst>
        </pc:picChg>
      </pc:sldChg>
      <pc:sldChg chg="modSp">
        <pc:chgData name="Bryce Holland" userId="S::hollandb@wittenberg.edu::9d399d17-fcaf-4fba-b51a-71d64f45b62f" providerId="AD" clId="Web-{B60C1AD9-653E-4942-9577-D01A2A5F49E6}" dt="2019-01-22T19:54:35.740" v="1052" actId="20577"/>
        <pc:sldMkLst>
          <pc:docMk/>
          <pc:sldMk cId="737785413" sldId="267"/>
        </pc:sldMkLst>
        <pc:spChg chg="mod">
          <ac:chgData name="Bryce Holland" userId="S::hollandb@wittenberg.edu::9d399d17-fcaf-4fba-b51a-71d64f45b62f" providerId="AD" clId="Web-{B60C1AD9-653E-4942-9577-D01A2A5F49E6}" dt="2019-01-22T19:54:35.740" v="1052" actId="20577"/>
          <ac:spMkLst>
            <pc:docMk/>
            <pc:sldMk cId="737785413" sldId="267"/>
            <ac:spMk id="2" creationId="{00000000-0000-0000-0000-000000000000}"/>
          </ac:spMkLst>
        </pc:spChg>
      </pc:sldChg>
      <pc:sldChg chg="addSp delSp modSp add replId">
        <pc:chgData name="Bryce Holland" userId="S::hollandb@wittenberg.edu::9d399d17-fcaf-4fba-b51a-71d64f45b62f" providerId="AD" clId="Web-{B60C1AD9-653E-4942-9577-D01A2A5F49E6}" dt="2019-01-22T18:43:36.684" v="156" actId="20577"/>
        <pc:sldMkLst>
          <pc:docMk/>
          <pc:sldMk cId="3332537539" sldId="269"/>
        </pc:sldMkLst>
        <pc:spChg chg="del">
          <ac:chgData name="Bryce Holland" userId="S::hollandb@wittenberg.edu::9d399d17-fcaf-4fba-b51a-71d64f45b62f" providerId="AD" clId="Web-{B60C1AD9-653E-4942-9577-D01A2A5F49E6}" dt="2019-01-22T18:38:28.682" v="101"/>
          <ac:spMkLst>
            <pc:docMk/>
            <pc:sldMk cId="3332537539" sldId="269"/>
            <ac:spMk id="5" creationId="{00000000-0000-0000-0000-000000000000}"/>
          </ac:spMkLst>
        </pc:spChg>
        <pc:spChg chg="add mod">
          <ac:chgData name="Bryce Holland" userId="S::hollandb@wittenberg.edu::9d399d17-fcaf-4fba-b51a-71d64f45b62f" providerId="AD" clId="Web-{B60C1AD9-653E-4942-9577-D01A2A5F49E6}" dt="2019-01-22T18:43:36.684" v="156" actId="20577"/>
          <ac:spMkLst>
            <pc:docMk/>
            <pc:sldMk cId="3332537539" sldId="269"/>
            <ac:spMk id="7" creationId="{5CFC9F56-84FC-47CF-AAD5-3397DE30978F}"/>
          </ac:spMkLst>
        </pc:spChg>
      </pc:sldChg>
      <pc:sldChg chg="addSp delSp modSp add replId modNotes">
        <pc:chgData name="Bryce Holland" userId="S::hollandb@wittenberg.edu::9d399d17-fcaf-4fba-b51a-71d64f45b62f" providerId="AD" clId="Web-{B60C1AD9-653E-4942-9577-D01A2A5F49E6}" dt="2019-01-22T19:22:56.010" v="267"/>
        <pc:sldMkLst>
          <pc:docMk/>
          <pc:sldMk cId="2479966788" sldId="270"/>
        </pc:sldMkLst>
        <pc:spChg chg="mod">
          <ac:chgData name="Bryce Holland" userId="S::hollandb@wittenberg.edu::9d399d17-fcaf-4fba-b51a-71d64f45b62f" providerId="AD" clId="Web-{B60C1AD9-653E-4942-9577-D01A2A5F49E6}" dt="2019-01-22T19:20:01.259" v="217" actId="20577"/>
          <ac:spMkLst>
            <pc:docMk/>
            <pc:sldMk cId="2479966788" sldId="270"/>
            <ac:spMk id="2" creationId="{00000000-0000-0000-0000-000000000000}"/>
          </ac:spMkLst>
        </pc:spChg>
        <pc:spChg chg="del">
          <ac:chgData name="Bryce Holland" userId="S::hollandb@wittenberg.edu::9d399d17-fcaf-4fba-b51a-71d64f45b62f" providerId="AD" clId="Web-{B60C1AD9-653E-4942-9577-D01A2A5F49E6}" dt="2019-01-22T19:19:52.134" v="198"/>
          <ac:spMkLst>
            <pc:docMk/>
            <pc:sldMk cId="2479966788" sldId="270"/>
            <ac:spMk id="4" creationId="{00000000-0000-0000-0000-000000000000}"/>
          </ac:spMkLst>
        </pc:spChg>
        <pc:picChg chg="add mod">
          <ac:chgData name="Bryce Holland" userId="S::hollandb@wittenberg.edu::9d399d17-fcaf-4fba-b51a-71d64f45b62f" providerId="AD" clId="Web-{B60C1AD9-653E-4942-9577-D01A2A5F49E6}" dt="2019-01-22T19:22:05.307" v="225" actId="1076"/>
          <ac:picMkLst>
            <pc:docMk/>
            <pc:sldMk cId="2479966788" sldId="270"/>
            <ac:picMk id="5" creationId="{9C5EE726-B9ED-45C3-95F8-3995505B8B1E}"/>
          </ac:picMkLst>
        </pc:picChg>
      </pc:sldChg>
      <pc:sldChg chg="addSp delSp modSp add ord replId modNotes">
        <pc:chgData name="Bryce Holland" userId="S::hollandb@wittenberg.edu::9d399d17-fcaf-4fba-b51a-71d64f45b62f" providerId="AD" clId="Web-{B60C1AD9-653E-4942-9577-D01A2A5F49E6}" dt="2019-01-22T19:33:12.342" v="462"/>
        <pc:sldMkLst>
          <pc:docMk/>
          <pc:sldMk cId="3600846454" sldId="271"/>
        </pc:sldMkLst>
        <pc:spChg chg="mod">
          <ac:chgData name="Bryce Holland" userId="S::hollandb@wittenberg.edu::9d399d17-fcaf-4fba-b51a-71d64f45b62f" providerId="AD" clId="Web-{B60C1AD9-653E-4942-9577-D01A2A5F49E6}" dt="2019-01-22T19:28:00.278" v="363" actId="20577"/>
          <ac:spMkLst>
            <pc:docMk/>
            <pc:sldMk cId="3600846454" sldId="271"/>
            <ac:spMk id="2" creationId="{00000000-0000-0000-0000-000000000000}"/>
          </ac:spMkLst>
        </pc:spChg>
        <pc:spChg chg="add del mod">
          <ac:chgData name="Bryce Holland" userId="S::hollandb@wittenberg.edu::9d399d17-fcaf-4fba-b51a-71d64f45b62f" providerId="AD" clId="Web-{B60C1AD9-653E-4942-9577-D01A2A5F49E6}" dt="2019-01-22T19:31:27.794" v="382"/>
          <ac:spMkLst>
            <pc:docMk/>
            <pc:sldMk cId="3600846454" sldId="271"/>
            <ac:spMk id="6" creationId="{0561F26B-7D40-47BD-A0AD-DCC990AB708E}"/>
          </ac:spMkLst>
        </pc:spChg>
        <pc:picChg chg="add mod">
          <ac:chgData name="Bryce Holland" userId="S::hollandb@wittenberg.edu::9d399d17-fcaf-4fba-b51a-71d64f45b62f" providerId="AD" clId="Web-{B60C1AD9-653E-4942-9577-D01A2A5F49E6}" dt="2019-01-22T19:31:14.373" v="375" actId="14100"/>
          <ac:picMkLst>
            <pc:docMk/>
            <pc:sldMk cId="3600846454" sldId="271"/>
            <ac:picMk id="4" creationId="{87F633EE-1C1D-4A2F-9D36-E456C392BDFC}"/>
          </ac:picMkLst>
        </pc:picChg>
      </pc:sldChg>
      <pc:sldChg chg="addSp modSp add ord replId">
        <pc:chgData name="Bryce Holland" userId="S::hollandb@wittenberg.edu::9d399d17-fcaf-4fba-b51a-71d64f45b62f" providerId="AD" clId="Web-{B60C1AD9-653E-4942-9577-D01A2A5F49E6}" dt="2019-01-22T20:28:28.690" v="1492"/>
        <pc:sldMkLst>
          <pc:docMk/>
          <pc:sldMk cId="2343903951" sldId="272"/>
        </pc:sldMkLst>
        <pc:spChg chg="mod">
          <ac:chgData name="Bryce Holland" userId="S::hollandb@wittenberg.edu::9d399d17-fcaf-4fba-b51a-71d64f45b62f" providerId="AD" clId="Web-{B60C1AD9-653E-4942-9577-D01A2A5F49E6}" dt="2019-01-22T19:27:33.731" v="356" actId="20577"/>
          <ac:spMkLst>
            <pc:docMk/>
            <pc:sldMk cId="2343903951" sldId="272"/>
            <ac:spMk id="2" creationId="{00000000-0000-0000-0000-000000000000}"/>
          </ac:spMkLst>
        </pc:spChg>
        <pc:spChg chg="add mod">
          <ac:chgData name="Bryce Holland" userId="S::hollandb@wittenberg.edu::9d399d17-fcaf-4fba-b51a-71d64f45b62f" providerId="AD" clId="Web-{B60C1AD9-653E-4942-9577-D01A2A5F49E6}" dt="2019-01-22T19:27:27.606" v="354" actId="20577"/>
          <ac:spMkLst>
            <pc:docMk/>
            <pc:sldMk cId="2343903951" sldId="272"/>
            <ac:spMk id="4" creationId="{E77B95DB-5032-4497-83B2-E0BC6C8442F3}"/>
          </ac:spMkLst>
        </pc:spChg>
        <pc:picChg chg="add mod">
          <ac:chgData name="Bryce Holland" userId="S::hollandb@wittenberg.edu::9d399d17-fcaf-4fba-b51a-71d64f45b62f" providerId="AD" clId="Web-{B60C1AD9-653E-4942-9577-D01A2A5F49E6}" dt="2019-01-22T20:13:43.872" v="1111" actId="14100"/>
          <ac:picMkLst>
            <pc:docMk/>
            <pc:sldMk cId="2343903951" sldId="272"/>
            <ac:picMk id="5" creationId="{403C0EB9-E1A7-418F-AC3B-49E5362F6D2D}"/>
          </ac:picMkLst>
        </pc:picChg>
      </pc:sldChg>
      <pc:sldChg chg="addSp delSp modSp add replId modNotes">
        <pc:chgData name="Bryce Holland" userId="S::hollandb@wittenberg.edu::9d399d17-fcaf-4fba-b51a-71d64f45b62f" providerId="AD" clId="Web-{B60C1AD9-653E-4942-9577-D01A2A5F49E6}" dt="2019-01-22T19:36:37.611" v="599"/>
        <pc:sldMkLst>
          <pc:docMk/>
          <pc:sldMk cId="1478438727" sldId="273"/>
        </pc:sldMkLst>
        <pc:spChg chg="mod">
          <ac:chgData name="Bryce Holland" userId="S::hollandb@wittenberg.edu::9d399d17-fcaf-4fba-b51a-71d64f45b62f" providerId="AD" clId="Web-{B60C1AD9-653E-4942-9577-D01A2A5F49E6}" dt="2019-01-22T19:33:48.280" v="471" actId="20577"/>
          <ac:spMkLst>
            <pc:docMk/>
            <pc:sldMk cId="1478438727" sldId="273"/>
            <ac:spMk id="2" creationId="{00000000-0000-0000-0000-000000000000}"/>
          </ac:spMkLst>
        </pc:spChg>
        <pc:spChg chg="add del mod">
          <ac:chgData name="Bryce Holland" userId="S::hollandb@wittenberg.edu::9d399d17-fcaf-4fba-b51a-71d64f45b62f" providerId="AD" clId="Web-{B60C1AD9-653E-4942-9577-D01A2A5F49E6}" dt="2019-01-22T19:34:54.999" v="478"/>
          <ac:spMkLst>
            <pc:docMk/>
            <pc:sldMk cId="1478438727" sldId="273"/>
            <ac:spMk id="6" creationId="{CF961453-5E6E-4F2B-9DBD-BA1241107277}"/>
          </ac:spMkLst>
        </pc:spChg>
        <pc:picChg chg="add mod">
          <ac:chgData name="Bryce Holland" userId="S::hollandb@wittenberg.edu::9d399d17-fcaf-4fba-b51a-71d64f45b62f" providerId="AD" clId="Web-{B60C1AD9-653E-4942-9577-D01A2A5F49E6}" dt="2019-01-22T19:35:08.343" v="481" actId="1076"/>
          <ac:picMkLst>
            <pc:docMk/>
            <pc:sldMk cId="1478438727" sldId="273"/>
            <ac:picMk id="4" creationId="{D915F975-6DE2-4F5F-A6A4-C08345036A64}"/>
          </ac:picMkLst>
        </pc:picChg>
      </pc:sldChg>
      <pc:sldChg chg="modSp add ord replId modNotes">
        <pc:chgData name="Bryce Holland" userId="S::hollandb@wittenberg.edu::9d399d17-fcaf-4fba-b51a-71d64f45b62f" providerId="AD" clId="Web-{B60C1AD9-653E-4942-9577-D01A2A5F49E6}" dt="2019-01-22T20:29:03.862" v="1513"/>
        <pc:sldMkLst>
          <pc:docMk/>
          <pc:sldMk cId="4150878002" sldId="274"/>
        </pc:sldMkLst>
        <pc:spChg chg="mod">
          <ac:chgData name="Bryce Holland" userId="S::hollandb@wittenberg.edu::9d399d17-fcaf-4fba-b51a-71d64f45b62f" providerId="AD" clId="Web-{B60C1AD9-653E-4942-9577-D01A2A5F49E6}" dt="2019-01-22T20:11:15.918" v="1093" actId="14100"/>
          <ac:spMkLst>
            <pc:docMk/>
            <pc:sldMk cId="4150878002" sldId="274"/>
            <ac:spMk id="2" creationId="{00000000-0000-0000-0000-000000000000}"/>
          </ac:spMkLst>
        </pc:spChg>
        <pc:spChg chg="mod">
          <ac:chgData name="Bryce Holland" userId="S::hollandb@wittenberg.edu::9d399d17-fcaf-4fba-b51a-71d64f45b62f" providerId="AD" clId="Web-{B60C1AD9-653E-4942-9577-D01A2A5F49E6}" dt="2019-01-22T20:27:29.080" v="1480" actId="20577"/>
          <ac:spMkLst>
            <pc:docMk/>
            <pc:sldMk cId="4150878002" sldId="274"/>
            <ac:spMk id="4" creationId="{00000000-0000-0000-0000-000000000000}"/>
          </ac:spMkLst>
        </pc:spChg>
      </pc:sldChg>
      <pc:sldChg chg="modSp add ord replId modNotes">
        <pc:chgData name="Bryce Holland" userId="S::hollandb@wittenberg.edu::9d399d17-fcaf-4fba-b51a-71d64f45b62f" providerId="AD" clId="Web-{B60C1AD9-653E-4942-9577-D01A2A5F49E6}" dt="2019-01-22T19:51:16.676" v="1050"/>
        <pc:sldMkLst>
          <pc:docMk/>
          <pc:sldMk cId="1575665329" sldId="275"/>
        </pc:sldMkLst>
        <pc:spChg chg="mod">
          <ac:chgData name="Bryce Holland" userId="S::hollandb@wittenberg.edu::9d399d17-fcaf-4fba-b51a-71d64f45b62f" providerId="AD" clId="Web-{B60C1AD9-653E-4942-9577-D01A2A5F49E6}" dt="2019-01-22T19:50:50.598" v="998" actId="20577"/>
          <ac:spMkLst>
            <pc:docMk/>
            <pc:sldMk cId="1575665329" sldId="275"/>
            <ac:spMk id="2" creationId="{00000000-0000-0000-0000-000000000000}"/>
          </ac:spMkLst>
        </pc:spChg>
      </pc:sldChg>
      <pc:sldChg chg="addSp modSp add replId">
        <pc:chgData name="Bryce Holland" userId="S::hollandb@wittenberg.edu::9d399d17-fcaf-4fba-b51a-71d64f45b62f" providerId="AD" clId="Web-{B60C1AD9-653E-4942-9577-D01A2A5F49E6}" dt="2019-01-22T20:15:31.310" v="1320" actId="20577"/>
        <pc:sldMkLst>
          <pc:docMk/>
          <pc:sldMk cId="4205961491" sldId="276"/>
        </pc:sldMkLst>
        <pc:spChg chg="add mod">
          <ac:chgData name="Bryce Holland" userId="S::hollandb@wittenberg.edu::9d399d17-fcaf-4fba-b51a-71d64f45b62f" providerId="AD" clId="Web-{B60C1AD9-653E-4942-9577-D01A2A5F49E6}" dt="2019-01-22T20:15:31.310" v="1320" actId="20577"/>
          <ac:spMkLst>
            <pc:docMk/>
            <pc:sldMk cId="4205961491" sldId="276"/>
            <ac:spMk id="5" creationId="{753A57DF-936D-4FFB-B7B4-F41A6AEB5827}"/>
          </ac:spMkLst>
        </pc:spChg>
      </pc:sldChg>
      <pc:sldChg chg="delSp modSp add replId">
        <pc:chgData name="Bryce Holland" userId="S::hollandb@wittenberg.edu::9d399d17-fcaf-4fba-b51a-71d64f45b62f" providerId="AD" clId="Web-{B60C1AD9-653E-4942-9577-D01A2A5F49E6}" dt="2019-01-22T20:17:18.983" v="1357" actId="1076"/>
        <pc:sldMkLst>
          <pc:docMk/>
          <pc:sldMk cId="1808974498" sldId="277"/>
        </pc:sldMkLst>
        <pc:spChg chg="mod">
          <ac:chgData name="Bryce Holland" userId="S::hollandb@wittenberg.edu::9d399d17-fcaf-4fba-b51a-71d64f45b62f" providerId="AD" clId="Web-{B60C1AD9-653E-4942-9577-D01A2A5F49E6}" dt="2019-01-22T20:16:45.717" v="1346" actId="20577"/>
          <ac:spMkLst>
            <pc:docMk/>
            <pc:sldMk cId="1808974498" sldId="277"/>
            <ac:spMk id="2" creationId="{00000000-0000-0000-0000-000000000000}"/>
          </ac:spMkLst>
        </pc:spChg>
        <pc:picChg chg="del">
          <ac:chgData name="Bryce Holland" userId="S::hollandb@wittenberg.edu::9d399d17-fcaf-4fba-b51a-71d64f45b62f" providerId="AD" clId="Web-{B60C1AD9-653E-4942-9577-D01A2A5F49E6}" dt="2019-01-22T20:16:41.717" v="1342"/>
          <ac:picMkLst>
            <pc:docMk/>
            <pc:sldMk cId="1808974498" sldId="277"/>
            <ac:picMk id="5" creationId="{4BD5EDCE-DA4E-43CB-8D08-C578B77C73FC}"/>
          </ac:picMkLst>
        </pc:picChg>
        <pc:picChg chg="del">
          <ac:chgData name="Bryce Holland" userId="S::hollandb@wittenberg.edu::9d399d17-fcaf-4fba-b51a-71d64f45b62f" providerId="AD" clId="Web-{B60C1AD9-653E-4942-9577-D01A2A5F49E6}" dt="2019-01-22T20:16:42.279" v="1343"/>
          <ac:picMkLst>
            <pc:docMk/>
            <pc:sldMk cId="1808974498" sldId="277"/>
            <ac:picMk id="8" creationId="{904EE169-4A0F-4032-9FB3-C983F3EDCBDF}"/>
          </ac:picMkLst>
        </pc:picChg>
        <pc:picChg chg="mod">
          <ac:chgData name="Bryce Holland" userId="S::hollandb@wittenberg.edu::9d399d17-fcaf-4fba-b51a-71d64f45b62f" providerId="AD" clId="Web-{B60C1AD9-653E-4942-9577-D01A2A5F49E6}" dt="2019-01-22T20:17:10.217" v="1355" actId="1076"/>
          <ac:picMkLst>
            <pc:docMk/>
            <pc:sldMk cId="1808974498" sldId="277"/>
            <ac:picMk id="10" creationId="{DAF76789-1543-498E-A810-FBBE6A3A9DBC}"/>
          </ac:picMkLst>
        </pc:picChg>
        <pc:picChg chg="mod">
          <ac:chgData name="Bryce Holland" userId="S::hollandb@wittenberg.edu::9d399d17-fcaf-4fba-b51a-71d64f45b62f" providerId="AD" clId="Web-{B60C1AD9-653E-4942-9577-D01A2A5F49E6}" dt="2019-01-22T20:17:02.201" v="1352" actId="14100"/>
          <ac:picMkLst>
            <pc:docMk/>
            <pc:sldMk cId="1808974498" sldId="277"/>
            <ac:picMk id="12" creationId="{3722F1BA-30E6-42C4-93DF-D0348F10F3F0}"/>
          </ac:picMkLst>
        </pc:picChg>
        <pc:picChg chg="mod">
          <ac:chgData name="Bryce Holland" userId="S::hollandb@wittenberg.edu::9d399d17-fcaf-4fba-b51a-71d64f45b62f" providerId="AD" clId="Web-{B60C1AD9-653E-4942-9577-D01A2A5F49E6}" dt="2019-01-22T20:17:18.983" v="1357" actId="1076"/>
          <ac:picMkLst>
            <pc:docMk/>
            <pc:sldMk cId="1808974498" sldId="277"/>
            <ac:picMk id="14" creationId="{92DC4D68-1229-4836-B4F2-1D69F1FC014F}"/>
          </ac:picMkLst>
        </pc:picChg>
      </pc:sldChg>
    </pc:docChg>
  </pc:docChgLst>
  <pc:docChgLst>
    <pc:chgData name="Barbara A. Randazzo" userId="S::randazzob@wittenberg.edu::f7b1bc38-3c62-4efb-8cfc-82583e4086a0" providerId="AD" clId="Web-{0C9A1896-4EA3-1B89-84EF-A04B7C65CD3D}"/>
    <pc:docChg chg="modSld">
      <pc:chgData name="Barbara A. Randazzo" userId="S::randazzob@wittenberg.edu::f7b1bc38-3c62-4efb-8cfc-82583e4086a0" providerId="AD" clId="Web-{0C9A1896-4EA3-1B89-84EF-A04B7C65CD3D}" dt="2019-02-01T19:33:35.249" v="35"/>
      <pc:docMkLst>
        <pc:docMk/>
      </pc:docMkLst>
      <pc:sldChg chg="modNotes">
        <pc:chgData name="Barbara A. Randazzo" userId="S::randazzob@wittenberg.edu::f7b1bc38-3c62-4efb-8cfc-82583e4086a0" providerId="AD" clId="Web-{0C9A1896-4EA3-1B89-84EF-A04B7C65CD3D}" dt="2019-02-01T19:33:35.249" v="35"/>
        <pc:sldMkLst>
          <pc:docMk/>
          <pc:sldMk cId="4150878002" sldId="274"/>
        </pc:sldMkLst>
      </pc:sldChg>
    </pc:docChg>
  </pc:docChgLst>
  <pc:docChgLst>
    <pc:chgData name="Michelle N. Van Dyke" userId="S::gaffordm@wittenberg.edu::292b3101-a953-4f2f-98c9-dade5fb998ae" providerId="AD" clId="Web-{9D737966-5185-AA6F-4BE1-5786FB7AD99C}"/>
    <pc:docChg chg="addSld modSld">
      <pc:chgData name="Michelle N. Van Dyke" userId="S::gaffordm@wittenberg.edu::292b3101-a953-4f2f-98c9-dade5fb998ae" providerId="AD" clId="Web-{9D737966-5185-AA6F-4BE1-5786FB7AD99C}" dt="2019-02-05T20:18:14.167" v="259" actId="1076"/>
      <pc:docMkLst>
        <pc:docMk/>
      </pc:docMkLst>
      <pc:sldChg chg="modSp add replId">
        <pc:chgData name="Michelle N. Van Dyke" userId="S::gaffordm@wittenberg.edu::292b3101-a953-4f2f-98c9-dade5fb998ae" providerId="AD" clId="Web-{9D737966-5185-AA6F-4BE1-5786FB7AD99C}" dt="2019-02-05T20:06:55.096" v="189" actId="20577"/>
        <pc:sldMkLst>
          <pc:docMk/>
          <pc:sldMk cId="4111940242" sldId="288"/>
        </pc:sldMkLst>
        <pc:spChg chg="mod">
          <ac:chgData name="Michelle N. Van Dyke" userId="S::gaffordm@wittenberg.edu::292b3101-a953-4f2f-98c9-dade5fb998ae" providerId="AD" clId="Web-{9D737966-5185-AA6F-4BE1-5786FB7AD99C}" dt="2019-02-05T20:03:54.090" v="23" actId="20577"/>
          <ac:spMkLst>
            <pc:docMk/>
            <pc:sldMk cId="4111940242" sldId="288"/>
            <ac:spMk id="2" creationId="{591EC992-8D2C-455D-8686-07CCC94930CE}"/>
          </ac:spMkLst>
        </pc:spChg>
        <pc:spChg chg="mod">
          <ac:chgData name="Michelle N. Van Dyke" userId="S::gaffordm@wittenberg.edu::292b3101-a953-4f2f-98c9-dade5fb998ae" providerId="AD" clId="Web-{9D737966-5185-AA6F-4BE1-5786FB7AD99C}" dt="2019-02-05T20:06:55.096" v="189" actId="20577"/>
          <ac:spMkLst>
            <pc:docMk/>
            <pc:sldMk cId="4111940242" sldId="288"/>
            <ac:spMk id="3" creationId="{C76889DC-35A7-4589-997B-7A5E88FAD93E}"/>
          </ac:spMkLst>
        </pc:spChg>
      </pc:sldChg>
      <pc:sldChg chg="addSp delSp modSp new mod setBg setClrOvrMap">
        <pc:chgData name="Michelle N. Van Dyke" userId="S::gaffordm@wittenberg.edu::292b3101-a953-4f2f-98c9-dade5fb998ae" providerId="AD" clId="Web-{9D737966-5185-AA6F-4BE1-5786FB7AD99C}" dt="2019-02-05T20:18:14.167" v="259" actId="1076"/>
        <pc:sldMkLst>
          <pc:docMk/>
          <pc:sldMk cId="3720373991" sldId="289"/>
        </pc:sldMkLst>
        <pc:spChg chg="mod">
          <ac:chgData name="Michelle N. Van Dyke" userId="S::gaffordm@wittenberg.edu::292b3101-a953-4f2f-98c9-dade5fb998ae" providerId="AD" clId="Web-{9D737966-5185-AA6F-4BE1-5786FB7AD99C}" dt="2019-02-05T20:18:04.339" v="256" actId="20577"/>
          <ac:spMkLst>
            <pc:docMk/>
            <pc:sldMk cId="3720373991" sldId="289"/>
            <ac:spMk id="2" creationId="{3887AE6C-9597-4350-A9A4-89382F1D7EB4}"/>
          </ac:spMkLst>
        </pc:spChg>
        <pc:spChg chg="add del ord">
          <ac:chgData name="Michelle N. Van Dyke" userId="S::gaffordm@wittenberg.edu::292b3101-a953-4f2f-98c9-dade5fb998ae" providerId="AD" clId="Web-{9D737966-5185-AA6F-4BE1-5786FB7AD99C}" dt="2019-02-05T20:17:34.197" v="250"/>
          <ac:spMkLst>
            <pc:docMk/>
            <pc:sldMk cId="3720373991" sldId="289"/>
            <ac:spMk id="3" creationId="{B71078F0-D82E-47D9-B021-7AF0308CA4BE}"/>
          </ac:spMkLst>
        </pc:spChg>
        <pc:spChg chg="add del">
          <ac:chgData name="Michelle N. Van Dyke" userId="S::gaffordm@wittenberg.edu::292b3101-a953-4f2f-98c9-dade5fb998ae" providerId="AD" clId="Web-{9D737966-5185-AA6F-4BE1-5786FB7AD99C}" dt="2019-02-05T20:17:26.572" v="249"/>
          <ac:spMkLst>
            <pc:docMk/>
            <pc:sldMk cId="3720373991" sldId="289"/>
            <ac:spMk id="6" creationId="{F240A2FC-E2C3-458D-96B4-5DF9028D93A5}"/>
          </ac:spMkLst>
        </pc:spChg>
        <pc:spChg chg="add del">
          <ac:chgData name="Michelle N. Van Dyke" userId="S::gaffordm@wittenberg.edu::292b3101-a953-4f2f-98c9-dade5fb998ae" providerId="AD" clId="Web-{9D737966-5185-AA6F-4BE1-5786FB7AD99C}" dt="2019-02-05T20:17:26.572" v="249"/>
          <ac:spMkLst>
            <pc:docMk/>
            <pc:sldMk cId="3720373991" sldId="289"/>
            <ac:spMk id="7" creationId="{5F097929-F3D6-4D1F-8AFC-CF348171A9E1}"/>
          </ac:spMkLst>
        </pc:spChg>
        <pc:spChg chg="add del">
          <ac:chgData name="Michelle N. Van Dyke" userId="S::gaffordm@wittenberg.edu::292b3101-a953-4f2f-98c9-dade5fb998ae" providerId="AD" clId="Web-{9D737966-5185-AA6F-4BE1-5786FB7AD99C}" dt="2019-02-05T20:15:54.537" v="225"/>
          <ac:spMkLst>
            <pc:docMk/>
            <pc:sldMk cId="3720373991" sldId="289"/>
            <ac:spMk id="9" creationId="{D829E218-74FB-4455-98BE-F2C5BA8978BE}"/>
          </ac:spMkLst>
        </pc:spChg>
        <pc:spChg chg="add del">
          <ac:chgData name="Michelle N. Van Dyke" userId="S::gaffordm@wittenberg.edu::292b3101-a953-4f2f-98c9-dade5fb998ae" providerId="AD" clId="Web-{9D737966-5185-AA6F-4BE1-5786FB7AD99C}" dt="2019-02-05T20:17:26.572" v="249"/>
          <ac:spMkLst>
            <pc:docMk/>
            <pc:sldMk cId="3720373991" sldId="289"/>
            <ac:spMk id="10" creationId="{33428ACC-71EC-4171-9527-10983BA6B41D}"/>
          </ac:spMkLst>
        </pc:spChg>
        <pc:spChg chg="add del">
          <ac:chgData name="Michelle N. Van Dyke" userId="S::gaffordm@wittenberg.edu::292b3101-a953-4f2f-98c9-dade5fb998ae" providerId="AD" clId="Web-{9D737966-5185-AA6F-4BE1-5786FB7AD99C}" dt="2019-02-05T20:15:54.537" v="225"/>
          <ac:spMkLst>
            <pc:docMk/>
            <pc:sldMk cId="3720373991" sldId="289"/>
            <ac:spMk id="11" creationId="{7E8D75FD-D4F9-4D11-B70D-82EFCB4CFA5B}"/>
          </ac:spMkLst>
        </pc:spChg>
        <pc:spChg chg="add del">
          <ac:chgData name="Michelle N. Van Dyke" userId="S::gaffordm@wittenberg.edu::292b3101-a953-4f2f-98c9-dade5fb998ae" providerId="AD" clId="Web-{9D737966-5185-AA6F-4BE1-5786FB7AD99C}" dt="2019-02-05T20:17:26.572" v="249"/>
          <ac:spMkLst>
            <pc:docMk/>
            <pc:sldMk cId="3720373991" sldId="289"/>
            <ac:spMk id="14" creationId="{2B9BBBC4-97A3-47D2-BFFE-A68530CDB9DC}"/>
          </ac:spMkLst>
        </pc:spChg>
        <pc:spChg chg="add del">
          <ac:chgData name="Michelle N. Van Dyke" userId="S::gaffordm@wittenberg.edu::292b3101-a953-4f2f-98c9-dade5fb998ae" providerId="AD" clId="Web-{9D737966-5185-AA6F-4BE1-5786FB7AD99C}" dt="2019-02-05T20:15:54.537" v="225"/>
          <ac:spMkLst>
            <pc:docMk/>
            <pc:sldMk cId="3720373991" sldId="289"/>
            <ac:spMk id="15" creationId="{2FDF0794-1B86-42B2-B8C7-F60123E638ED}"/>
          </ac:spMkLst>
        </pc:spChg>
        <pc:spChg chg="add del">
          <ac:chgData name="Michelle N. Van Dyke" userId="S::gaffordm@wittenberg.edu::292b3101-a953-4f2f-98c9-dade5fb998ae" providerId="AD" clId="Web-{9D737966-5185-AA6F-4BE1-5786FB7AD99C}" dt="2019-02-05T20:15:54.537" v="225"/>
          <ac:spMkLst>
            <pc:docMk/>
            <pc:sldMk cId="3720373991" sldId="289"/>
            <ac:spMk id="17" creationId="{C5373426-E26E-431D-959C-5DB96C0B6208}"/>
          </ac:spMkLst>
        </pc:spChg>
        <pc:spChg chg="add del">
          <ac:chgData name="Michelle N. Van Dyke" userId="S::gaffordm@wittenberg.edu::292b3101-a953-4f2f-98c9-dade5fb998ae" providerId="AD" clId="Web-{9D737966-5185-AA6F-4BE1-5786FB7AD99C}" dt="2019-02-05T20:17:26.572" v="249"/>
          <ac:spMkLst>
            <pc:docMk/>
            <pc:sldMk cId="3720373991" sldId="289"/>
            <ac:spMk id="21" creationId="{78967BEA-EA6A-4FF1-94E2-B010B61A36A9}"/>
          </ac:spMkLst>
        </pc:spChg>
        <pc:picChg chg="add mod ord">
          <ac:chgData name="Michelle N. Van Dyke" userId="S::gaffordm@wittenberg.edu::292b3101-a953-4f2f-98c9-dade5fb998ae" providerId="AD" clId="Web-{9D737966-5185-AA6F-4BE1-5786FB7AD99C}" dt="2019-02-05T20:18:14.167" v="259" actId="1076"/>
          <ac:picMkLst>
            <pc:docMk/>
            <pc:sldMk cId="3720373991" sldId="289"/>
            <ac:picMk id="4" creationId="{CFCB41C7-F4D8-429A-AF9A-4AB728E9FCC7}"/>
          </ac:picMkLst>
        </pc:picChg>
        <pc:cxnChg chg="add del">
          <ac:chgData name="Michelle N. Van Dyke" userId="S::gaffordm@wittenberg.edu::292b3101-a953-4f2f-98c9-dade5fb998ae" providerId="AD" clId="Web-{9D737966-5185-AA6F-4BE1-5786FB7AD99C}" dt="2019-02-05T20:17:26.572" v="249"/>
          <ac:cxnSpMkLst>
            <pc:docMk/>
            <pc:sldMk cId="3720373991" sldId="289"/>
            <ac:cxnSpMk id="8" creationId="{43074C91-9045-414B-B5F9-567DAE3EED25}"/>
          </ac:cxnSpMkLst>
        </pc:cxnChg>
        <pc:cxnChg chg="add del">
          <ac:chgData name="Michelle N. Van Dyke" userId="S::gaffordm@wittenberg.edu::292b3101-a953-4f2f-98c9-dade5fb998ae" providerId="AD" clId="Web-{9D737966-5185-AA6F-4BE1-5786FB7AD99C}" dt="2019-02-05T20:17:26.572" v="249"/>
          <ac:cxnSpMkLst>
            <pc:docMk/>
            <pc:sldMk cId="3720373991" sldId="289"/>
            <ac:cxnSpMk id="12" creationId="{BA22713B-ABB6-4391-97F9-0449A2B9B664}"/>
          </ac:cxnSpMkLst>
        </pc:cxnChg>
        <pc:cxnChg chg="add del">
          <ac:chgData name="Michelle N. Van Dyke" userId="S::gaffordm@wittenberg.edu::292b3101-a953-4f2f-98c9-dade5fb998ae" providerId="AD" clId="Web-{9D737966-5185-AA6F-4BE1-5786FB7AD99C}" dt="2019-02-05T20:15:54.537" v="225"/>
          <ac:cxnSpMkLst>
            <pc:docMk/>
            <pc:sldMk cId="3720373991" sldId="289"/>
            <ac:cxnSpMk id="13" creationId="{1F5DC8C3-BA5F-4EED-BB9A-A14272BD82A1}"/>
          </ac:cxnSpMkLst>
        </pc:cxnChg>
        <pc:cxnChg chg="add del">
          <ac:chgData name="Michelle N. Van Dyke" userId="S::gaffordm@wittenberg.edu::292b3101-a953-4f2f-98c9-dade5fb998ae" providerId="AD" clId="Web-{9D737966-5185-AA6F-4BE1-5786FB7AD99C}" dt="2019-02-05T20:15:54.537" v="225"/>
          <ac:cxnSpMkLst>
            <pc:docMk/>
            <pc:sldMk cId="3720373991" sldId="289"/>
            <ac:cxnSpMk id="19" creationId="{96D07482-83A3-4451-943C-B46961082957}"/>
          </ac:cxnSpMkLst>
        </pc:cxn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44A7EC-719C-4C65-8B5E-0BA917219720}" type="datetimeFigureOut">
              <a:rPr lang="en-US"/>
              <a:t>02/07/2019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788107-A7F6-40DE-BEB3-D3795E7E5F33}" type="slidenum">
              <a:rPr lang="en-US"/>
              <a:t>‹#›</a:t>
            </a:fld>
            <a:endParaRPr lang="en-US"/>
          </a:p>
        </p:txBody>
      </p:sp>
    </p:spTree>
    <p:extLst>
      <p:ext uri="{BB962C8B-B14F-4D97-AF65-F5344CB8AC3E}">
        <p14:creationId xmlns:p14="http://schemas.microsoft.com/office/powerpoint/2010/main" val="23991525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788107-A7F6-40DE-BEB3-D3795E7E5F33}" type="slidenum">
              <a:rPr lang="en-US" smtClean="0"/>
              <a:t>1</a:t>
            </a:fld>
            <a:endParaRPr lang="en-US"/>
          </a:p>
        </p:txBody>
      </p:sp>
    </p:spTree>
    <p:extLst>
      <p:ext uri="{BB962C8B-B14F-4D97-AF65-F5344CB8AC3E}">
        <p14:creationId xmlns:p14="http://schemas.microsoft.com/office/powerpoint/2010/main" val="34532912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788107-A7F6-40DE-BEB3-D3795E7E5F33}" type="slidenum">
              <a:rPr lang="en-US"/>
              <a:t>10</a:t>
            </a:fld>
            <a:endParaRPr lang="en-US"/>
          </a:p>
        </p:txBody>
      </p:sp>
    </p:spTree>
    <p:extLst>
      <p:ext uri="{BB962C8B-B14F-4D97-AF65-F5344CB8AC3E}">
        <p14:creationId xmlns:p14="http://schemas.microsoft.com/office/powerpoint/2010/main" val="9244144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1788107-A7F6-40DE-BEB3-D3795E7E5F33}" type="slidenum">
              <a:rPr lang="en-US"/>
              <a:t>11</a:t>
            </a:fld>
            <a:endParaRPr lang="en-US"/>
          </a:p>
        </p:txBody>
      </p:sp>
    </p:spTree>
    <p:extLst>
      <p:ext uri="{BB962C8B-B14F-4D97-AF65-F5344CB8AC3E}">
        <p14:creationId xmlns:p14="http://schemas.microsoft.com/office/powerpoint/2010/main" val="40606353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200000"/>
              </a:lnSpc>
              <a:spcAft>
                <a:spcPts val="1200"/>
              </a:spcAft>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51788107-A7F6-40DE-BEB3-D3795E7E5F33}" type="slidenum">
              <a:rPr lang="en-US" smtClean="0"/>
              <a:t>12</a:t>
            </a:fld>
            <a:endParaRPr lang="en-US"/>
          </a:p>
        </p:txBody>
      </p:sp>
    </p:spTree>
    <p:extLst>
      <p:ext uri="{BB962C8B-B14F-4D97-AF65-F5344CB8AC3E}">
        <p14:creationId xmlns:p14="http://schemas.microsoft.com/office/powerpoint/2010/main" val="33946126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51788107-A7F6-40DE-BEB3-D3795E7E5F33}" type="slidenum">
              <a:rPr lang="en-US"/>
              <a:t>13</a:t>
            </a:fld>
            <a:endParaRPr lang="en-US"/>
          </a:p>
        </p:txBody>
      </p:sp>
    </p:spTree>
    <p:extLst>
      <p:ext uri="{BB962C8B-B14F-4D97-AF65-F5344CB8AC3E}">
        <p14:creationId xmlns:p14="http://schemas.microsoft.com/office/powerpoint/2010/main" val="24261886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51788107-A7F6-40DE-BEB3-D3795E7E5F33}" type="slidenum">
              <a:rPr lang="en-US"/>
              <a:t>14</a:t>
            </a:fld>
            <a:endParaRPr lang="en-US"/>
          </a:p>
        </p:txBody>
      </p:sp>
    </p:spTree>
    <p:extLst>
      <p:ext uri="{BB962C8B-B14F-4D97-AF65-F5344CB8AC3E}">
        <p14:creationId xmlns:p14="http://schemas.microsoft.com/office/powerpoint/2010/main" val="6462254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788107-A7F6-40DE-BEB3-D3795E7E5F33}" type="slidenum">
              <a:rPr lang="en-US"/>
              <a:t>15</a:t>
            </a:fld>
            <a:endParaRPr lang="en-US"/>
          </a:p>
        </p:txBody>
      </p:sp>
    </p:spTree>
    <p:extLst>
      <p:ext uri="{BB962C8B-B14F-4D97-AF65-F5344CB8AC3E}">
        <p14:creationId xmlns:p14="http://schemas.microsoft.com/office/powerpoint/2010/main" val="8311533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788107-A7F6-40DE-BEB3-D3795E7E5F33}" type="slidenum">
              <a:rPr lang="en-US"/>
              <a:t>16</a:t>
            </a:fld>
            <a:endParaRPr lang="en-US"/>
          </a:p>
        </p:txBody>
      </p:sp>
    </p:spTree>
    <p:extLst>
      <p:ext uri="{BB962C8B-B14F-4D97-AF65-F5344CB8AC3E}">
        <p14:creationId xmlns:p14="http://schemas.microsoft.com/office/powerpoint/2010/main" val="5722066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788107-A7F6-40DE-BEB3-D3795E7E5F33}" type="slidenum">
              <a:rPr lang="en-US"/>
              <a:t>17</a:t>
            </a:fld>
            <a:endParaRPr lang="en-US"/>
          </a:p>
        </p:txBody>
      </p:sp>
    </p:spTree>
    <p:extLst>
      <p:ext uri="{BB962C8B-B14F-4D97-AF65-F5344CB8AC3E}">
        <p14:creationId xmlns:p14="http://schemas.microsoft.com/office/powerpoint/2010/main" val="1519723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cs typeface="Calibri"/>
            </a:endParaRPr>
          </a:p>
        </p:txBody>
      </p:sp>
      <p:sp>
        <p:nvSpPr>
          <p:cNvPr id="4" name="Slide Number Placeholder 3"/>
          <p:cNvSpPr>
            <a:spLocks noGrp="1"/>
          </p:cNvSpPr>
          <p:nvPr>
            <p:ph type="sldNum" sz="quarter" idx="5"/>
          </p:nvPr>
        </p:nvSpPr>
        <p:spPr/>
        <p:txBody>
          <a:bodyPr/>
          <a:lstStyle/>
          <a:p>
            <a:fld id="{51788107-A7F6-40DE-BEB3-D3795E7E5F33}" type="slidenum">
              <a:rPr lang="en-US"/>
              <a:t>18</a:t>
            </a:fld>
            <a:endParaRPr lang="en-US"/>
          </a:p>
        </p:txBody>
      </p:sp>
    </p:spTree>
    <p:extLst>
      <p:ext uri="{BB962C8B-B14F-4D97-AF65-F5344CB8AC3E}">
        <p14:creationId xmlns:p14="http://schemas.microsoft.com/office/powerpoint/2010/main" val="19283739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51788107-A7F6-40DE-BEB3-D3795E7E5F33}" type="slidenum">
              <a:rPr lang="en-US"/>
              <a:t>19</a:t>
            </a:fld>
            <a:endParaRPr lang="en-US"/>
          </a:p>
        </p:txBody>
      </p:sp>
    </p:spTree>
    <p:extLst>
      <p:ext uri="{BB962C8B-B14F-4D97-AF65-F5344CB8AC3E}">
        <p14:creationId xmlns:p14="http://schemas.microsoft.com/office/powerpoint/2010/main" val="13905121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1788107-A7F6-40DE-BEB3-D3795E7E5F33}" type="slidenum">
              <a:rPr lang="en-US"/>
              <a:t>2</a:t>
            </a:fld>
            <a:endParaRPr lang="en-US"/>
          </a:p>
        </p:txBody>
      </p:sp>
    </p:spTree>
    <p:extLst>
      <p:ext uri="{BB962C8B-B14F-4D97-AF65-F5344CB8AC3E}">
        <p14:creationId xmlns:p14="http://schemas.microsoft.com/office/powerpoint/2010/main" val="13375253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51788107-A7F6-40DE-BEB3-D3795E7E5F33}" type="slidenum">
              <a:rPr lang="en-US"/>
              <a:t>20</a:t>
            </a:fld>
            <a:endParaRPr lang="en-US"/>
          </a:p>
        </p:txBody>
      </p:sp>
    </p:spTree>
    <p:extLst>
      <p:ext uri="{BB962C8B-B14F-4D97-AF65-F5344CB8AC3E}">
        <p14:creationId xmlns:p14="http://schemas.microsoft.com/office/powerpoint/2010/main" val="32737805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51788107-A7F6-40DE-BEB3-D3795E7E5F33}" type="slidenum">
              <a:rPr lang="en-US"/>
              <a:t>21</a:t>
            </a:fld>
            <a:endParaRPr lang="en-US"/>
          </a:p>
        </p:txBody>
      </p:sp>
    </p:spTree>
    <p:extLst>
      <p:ext uri="{BB962C8B-B14F-4D97-AF65-F5344CB8AC3E}">
        <p14:creationId xmlns:p14="http://schemas.microsoft.com/office/powerpoint/2010/main" val="10381686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788107-A7F6-40DE-BEB3-D3795E7E5F33}" type="slidenum">
              <a:rPr lang="en-US"/>
              <a:t>22</a:t>
            </a:fld>
            <a:endParaRPr lang="en-US"/>
          </a:p>
        </p:txBody>
      </p:sp>
    </p:spTree>
    <p:extLst>
      <p:ext uri="{BB962C8B-B14F-4D97-AF65-F5344CB8AC3E}">
        <p14:creationId xmlns:p14="http://schemas.microsoft.com/office/powerpoint/2010/main" val="36990892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788107-A7F6-40DE-BEB3-D3795E7E5F33}" type="slidenum">
              <a:rPr lang="en-US" smtClean="0"/>
              <a:t>23</a:t>
            </a:fld>
            <a:endParaRPr lang="en-US"/>
          </a:p>
        </p:txBody>
      </p:sp>
    </p:spTree>
    <p:extLst>
      <p:ext uri="{BB962C8B-B14F-4D97-AF65-F5344CB8AC3E}">
        <p14:creationId xmlns:p14="http://schemas.microsoft.com/office/powerpoint/2010/main" val="41142094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1788107-A7F6-40DE-BEB3-D3795E7E5F33}" type="slidenum">
              <a:rPr lang="en-US"/>
              <a:t>24</a:t>
            </a:fld>
            <a:endParaRPr lang="en-US"/>
          </a:p>
        </p:txBody>
      </p:sp>
    </p:spTree>
    <p:extLst>
      <p:ext uri="{BB962C8B-B14F-4D97-AF65-F5344CB8AC3E}">
        <p14:creationId xmlns:p14="http://schemas.microsoft.com/office/powerpoint/2010/main" val="27045610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1788107-A7F6-40DE-BEB3-D3795E7E5F33}" type="slidenum">
              <a:rPr lang="en-US"/>
              <a:t>25</a:t>
            </a:fld>
            <a:endParaRPr lang="en-US"/>
          </a:p>
        </p:txBody>
      </p:sp>
    </p:spTree>
    <p:extLst>
      <p:ext uri="{BB962C8B-B14F-4D97-AF65-F5344CB8AC3E}">
        <p14:creationId xmlns:p14="http://schemas.microsoft.com/office/powerpoint/2010/main" val="8771806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1788107-A7F6-40DE-BEB3-D3795E7E5F33}" type="slidenum">
              <a:rPr lang="en-US"/>
              <a:t>26</a:t>
            </a:fld>
            <a:endParaRPr lang="en-US"/>
          </a:p>
        </p:txBody>
      </p:sp>
    </p:spTree>
    <p:extLst>
      <p:ext uri="{BB962C8B-B14F-4D97-AF65-F5344CB8AC3E}">
        <p14:creationId xmlns:p14="http://schemas.microsoft.com/office/powerpoint/2010/main" val="35942385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1788107-A7F6-40DE-BEB3-D3795E7E5F33}" type="slidenum">
              <a:rPr lang="en-US"/>
              <a:t>27</a:t>
            </a:fld>
            <a:endParaRPr lang="en-US"/>
          </a:p>
        </p:txBody>
      </p:sp>
    </p:spTree>
    <p:extLst>
      <p:ext uri="{BB962C8B-B14F-4D97-AF65-F5344CB8AC3E}">
        <p14:creationId xmlns:p14="http://schemas.microsoft.com/office/powerpoint/2010/main" val="12750648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1788107-A7F6-40DE-BEB3-D3795E7E5F33}" type="slidenum">
              <a:rPr lang="en-US"/>
              <a:t>28</a:t>
            </a:fld>
            <a:endParaRPr lang="en-US"/>
          </a:p>
        </p:txBody>
      </p:sp>
    </p:spTree>
    <p:extLst>
      <p:ext uri="{BB962C8B-B14F-4D97-AF65-F5344CB8AC3E}">
        <p14:creationId xmlns:p14="http://schemas.microsoft.com/office/powerpoint/2010/main" val="14173817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788107-A7F6-40DE-BEB3-D3795E7E5F33}" type="slidenum">
              <a:rPr lang="en-US" smtClean="0"/>
              <a:t>29</a:t>
            </a:fld>
            <a:endParaRPr lang="en-US"/>
          </a:p>
        </p:txBody>
      </p:sp>
    </p:spTree>
    <p:extLst>
      <p:ext uri="{BB962C8B-B14F-4D97-AF65-F5344CB8AC3E}">
        <p14:creationId xmlns:p14="http://schemas.microsoft.com/office/powerpoint/2010/main" val="38143183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10"/>
          </p:nvPr>
        </p:nvSpPr>
        <p:spPr/>
        <p:txBody>
          <a:bodyPr/>
          <a:lstStyle/>
          <a:p>
            <a:fld id="{51788107-A7F6-40DE-BEB3-D3795E7E5F33}" type="slidenum">
              <a:rPr lang="en-US" smtClean="0"/>
              <a:t>3</a:t>
            </a:fld>
            <a:endParaRPr lang="en-US"/>
          </a:p>
        </p:txBody>
      </p:sp>
    </p:spTree>
    <p:extLst>
      <p:ext uri="{BB962C8B-B14F-4D97-AF65-F5344CB8AC3E}">
        <p14:creationId xmlns:p14="http://schemas.microsoft.com/office/powerpoint/2010/main" val="32408044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788107-A7F6-40DE-BEB3-D3795E7E5F33}" type="slidenum">
              <a:rPr lang="en-US" smtClean="0"/>
              <a:t>30</a:t>
            </a:fld>
            <a:endParaRPr lang="en-US"/>
          </a:p>
        </p:txBody>
      </p:sp>
    </p:spTree>
    <p:extLst>
      <p:ext uri="{BB962C8B-B14F-4D97-AF65-F5344CB8AC3E}">
        <p14:creationId xmlns:p14="http://schemas.microsoft.com/office/powerpoint/2010/main" val="17877955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788107-A7F6-40DE-BEB3-D3795E7E5F33}" type="slidenum">
              <a:rPr lang="en-US"/>
              <a:t>31</a:t>
            </a:fld>
            <a:endParaRPr lang="en-US"/>
          </a:p>
        </p:txBody>
      </p:sp>
    </p:spTree>
    <p:extLst>
      <p:ext uri="{BB962C8B-B14F-4D97-AF65-F5344CB8AC3E}">
        <p14:creationId xmlns:p14="http://schemas.microsoft.com/office/powerpoint/2010/main" val="16375154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1788107-A7F6-40DE-BEB3-D3795E7E5F33}" type="slidenum">
              <a:rPr lang="en-US"/>
              <a:t>32</a:t>
            </a:fld>
            <a:endParaRPr lang="en-US"/>
          </a:p>
        </p:txBody>
      </p:sp>
    </p:spTree>
    <p:extLst>
      <p:ext uri="{BB962C8B-B14F-4D97-AF65-F5344CB8AC3E}">
        <p14:creationId xmlns:p14="http://schemas.microsoft.com/office/powerpoint/2010/main" val="29030491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788107-A7F6-40DE-BEB3-D3795E7E5F33}" type="slidenum">
              <a:rPr lang="en-US"/>
              <a:t>33</a:t>
            </a:fld>
            <a:endParaRPr lang="en-US"/>
          </a:p>
        </p:txBody>
      </p:sp>
    </p:spTree>
    <p:extLst>
      <p:ext uri="{BB962C8B-B14F-4D97-AF65-F5344CB8AC3E}">
        <p14:creationId xmlns:p14="http://schemas.microsoft.com/office/powerpoint/2010/main" val="22781758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788107-A7F6-40DE-BEB3-D3795E7E5F33}" type="slidenum">
              <a:rPr lang="en-US"/>
              <a:t>4</a:t>
            </a:fld>
            <a:endParaRPr lang="en-US"/>
          </a:p>
        </p:txBody>
      </p:sp>
    </p:spTree>
    <p:extLst>
      <p:ext uri="{BB962C8B-B14F-4D97-AF65-F5344CB8AC3E}">
        <p14:creationId xmlns:p14="http://schemas.microsoft.com/office/powerpoint/2010/main" val="39123056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1788107-A7F6-40DE-BEB3-D3795E7E5F33}" type="slidenum">
              <a:rPr lang="en-US"/>
              <a:t>5</a:t>
            </a:fld>
            <a:endParaRPr lang="en-US"/>
          </a:p>
        </p:txBody>
      </p:sp>
    </p:spTree>
    <p:extLst>
      <p:ext uri="{BB962C8B-B14F-4D97-AF65-F5344CB8AC3E}">
        <p14:creationId xmlns:p14="http://schemas.microsoft.com/office/powerpoint/2010/main" val="27618759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1788107-A7F6-40DE-BEB3-D3795E7E5F33}" type="slidenum">
              <a:rPr lang="en-US"/>
              <a:t>6</a:t>
            </a:fld>
            <a:endParaRPr lang="en-US"/>
          </a:p>
        </p:txBody>
      </p:sp>
    </p:spTree>
    <p:extLst>
      <p:ext uri="{BB962C8B-B14F-4D97-AF65-F5344CB8AC3E}">
        <p14:creationId xmlns:p14="http://schemas.microsoft.com/office/powerpoint/2010/main" val="18876525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788107-A7F6-40DE-BEB3-D3795E7E5F33}" type="slidenum">
              <a:rPr lang="en-US"/>
              <a:t>7</a:t>
            </a:fld>
            <a:endParaRPr lang="en-US"/>
          </a:p>
        </p:txBody>
      </p:sp>
    </p:spTree>
    <p:extLst>
      <p:ext uri="{BB962C8B-B14F-4D97-AF65-F5344CB8AC3E}">
        <p14:creationId xmlns:p14="http://schemas.microsoft.com/office/powerpoint/2010/main" val="38072880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788107-A7F6-40DE-BEB3-D3795E7E5F33}" type="slidenum">
              <a:rPr lang="en-US"/>
              <a:t>8</a:t>
            </a:fld>
            <a:endParaRPr lang="en-US"/>
          </a:p>
        </p:txBody>
      </p:sp>
    </p:spTree>
    <p:extLst>
      <p:ext uri="{BB962C8B-B14F-4D97-AF65-F5344CB8AC3E}">
        <p14:creationId xmlns:p14="http://schemas.microsoft.com/office/powerpoint/2010/main" val="39232883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788107-A7F6-40DE-BEB3-D3795E7E5F33}" type="slidenum">
              <a:rPr lang="en-US"/>
              <a:t>9</a:t>
            </a:fld>
            <a:endParaRPr lang="en-US"/>
          </a:p>
        </p:txBody>
      </p:sp>
    </p:spTree>
    <p:extLst>
      <p:ext uri="{BB962C8B-B14F-4D97-AF65-F5344CB8AC3E}">
        <p14:creationId xmlns:p14="http://schemas.microsoft.com/office/powerpoint/2010/main" val="9751427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33DD516E-A9DD-4183-A62C-872A38F850F7}" type="datetimeFigureOut">
              <a:rPr lang="en-US" smtClean="0"/>
              <a:t>02/07/2019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B04207-1983-445A-846E-2CC5F2380997}"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20521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3DD516E-A9DD-4183-A62C-872A38F850F7}" type="datetimeFigureOut">
              <a:rPr lang="en-US" smtClean="0"/>
              <a:t>02/07/2019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B04207-1983-445A-846E-2CC5F2380997}" type="slidenum">
              <a:rPr lang="en-US" smtClean="0"/>
              <a:t>‹#›</a:t>
            </a:fld>
            <a:endParaRPr lang="en-US"/>
          </a:p>
        </p:txBody>
      </p:sp>
    </p:spTree>
    <p:extLst>
      <p:ext uri="{BB962C8B-B14F-4D97-AF65-F5344CB8AC3E}">
        <p14:creationId xmlns:p14="http://schemas.microsoft.com/office/powerpoint/2010/main" val="36969650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3DD516E-A9DD-4183-A62C-872A38F850F7}" type="datetimeFigureOut">
              <a:rPr lang="en-US" smtClean="0"/>
              <a:t>02/07/2019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B04207-1983-445A-846E-2CC5F2380997}" type="slidenum">
              <a:rPr lang="en-US" smtClean="0"/>
              <a:t>‹#›</a:t>
            </a:fld>
            <a:endParaRPr lang="en-US"/>
          </a:p>
        </p:txBody>
      </p:sp>
    </p:spTree>
    <p:extLst>
      <p:ext uri="{BB962C8B-B14F-4D97-AF65-F5344CB8AC3E}">
        <p14:creationId xmlns:p14="http://schemas.microsoft.com/office/powerpoint/2010/main" val="6349244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3DD516E-A9DD-4183-A62C-872A38F850F7}" type="datetimeFigureOut">
              <a:rPr lang="en-US" smtClean="0"/>
              <a:t>02/07/2019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B04207-1983-445A-846E-2CC5F2380997}" type="slidenum">
              <a:rPr lang="en-US" smtClean="0"/>
              <a:t>‹#›</a:t>
            </a:fld>
            <a:endParaRPr lang="en-US"/>
          </a:p>
        </p:txBody>
      </p:sp>
    </p:spTree>
    <p:extLst>
      <p:ext uri="{BB962C8B-B14F-4D97-AF65-F5344CB8AC3E}">
        <p14:creationId xmlns:p14="http://schemas.microsoft.com/office/powerpoint/2010/main" val="10832157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3DD516E-A9DD-4183-A62C-872A38F850F7}" type="datetimeFigureOut">
              <a:rPr lang="en-US" smtClean="0"/>
              <a:t>02/07/2019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B04207-1983-445A-846E-2CC5F2380997}"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13525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p>
        </p:txBody>
      </p:sp>
      <p:sp>
        <p:nvSpPr>
          <p:cNvPr id="3" name="Content Placeholder 2"/>
          <p:cNvSpPr>
            <a:spLocks noGrp="1"/>
          </p:cNvSpPr>
          <p:nvPr>
            <p:ph sz="half" idx="1"/>
          </p:nvPr>
        </p:nvSpPr>
        <p:spPr>
          <a:xfrm>
            <a:off x="1097280" y="1845734"/>
            <a:ext cx="4937760" cy="40233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3DD516E-A9DD-4183-A62C-872A38F850F7}" type="datetimeFigureOut">
              <a:rPr lang="en-US" smtClean="0"/>
              <a:t>02/07/2019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B04207-1983-445A-846E-2CC5F2380997}" type="slidenum">
              <a:rPr lang="en-US" smtClean="0"/>
              <a:t>‹#›</a:t>
            </a:fld>
            <a:endParaRPr lang="en-US"/>
          </a:p>
        </p:txBody>
      </p:sp>
    </p:spTree>
    <p:extLst>
      <p:ext uri="{BB962C8B-B14F-4D97-AF65-F5344CB8AC3E}">
        <p14:creationId xmlns:p14="http://schemas.microsoft.com/office/powerpoint/2010/main" val="17982071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3DD516E-A9DD-4183-A62C-872A38F850F7}" type="datetimeFigureOut">
              <a:rPr lang="en-US" smtClean="0"/>
              <a:t>02/07/2019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1B04207-1983-445A-846E-2CC5F2380997}" type="slidenum">
              <a:rPr lang="en-US" smtClean="0"/>
              <a:t>‹#›</a:t>
            </a:fld>
            <a:endParaRPr lang="en-US"/>
          </a:p>
        </p:txBody>
      </p:sp>
    </p:spTree>
    <p:extLst>
      <p:ext uri="{BB962C8B-B14F-4D97-AF65-F5344CB8AC3E}">
        <p14:creationId xmlns:p14="http://schemas.microsoft.com/office/powerpoint/2010/main" val="29586116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3DD516E-A9DD-4183-A62C-872A38F850F7}" type="datetimeFigureOut">
              <a:rPr lang="en-US" smtClean="0"/>
              <a:t>02/07/2019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1B04207-1983-445A-846E-2CC5F2380997}" type="slidenum">
              <a:rPr lang="en-US" smtClean="0"/>
              <a:t>‹#›</a:t>
            </a:fld>
            <a:endParaRPr lang="en-US"/>
          </a:p>
        </p:txBody>
      </p:sp>
    </p:spTree>
    <p:extLst>
      <p:ext uri="{BB962C8B-B14F-4D97-AF65-F5344CB8AC3E}">
        <p14:creationId xmlns:p14="http://schemas.microsoft.com/office/powerpoint/2010/main" val="12948633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33DD516E-A9DD-4183-A62C-872A38F850F7}" type="datetimeFigureOut">
              <a:rPr lang="en-US" smtClean="0"/>
              <a:t>02/07/2019</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91B04207-1983-445A-846E-2CC5F2380997}" type="slidenum">
              <a:rPr lang="en-US" smtClean="0"/>
              <a:t>‹#›</a:t>
            </a:fld>
            <a:endParaRPr lang="en-US"/>
          </a:p>
        </p:txBody>
      </p:sp>
    </p:spTree>
    <p:extLst>
      <p:ext uri="{BB962C8B-B14F-4D97-AF65-F5344CB8AC3E}">
        <p14:creationId xmlns:p14="http://schemas.microsoft.com/office/powerpoint/2010/main" val="26276296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3DD516E-A9DD-4183-A62C-872A38F850F7}" type="datetimeFigureOut">
              <a:rPr lang="en-US" smtClean="0"/>
              <a:t>02/07/2019</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91B04207-1983-445A-846E-2CC5F2380997}" type="slidenum">
              <a:rPr lang="en-US" smtClean="0"/>
              <a:t>‹#›</a:t>
            </a:fld>
            <a:endParaRPr lang="en-US"/>
          </a:p>
        </p:txBody>
      </p:sp>
    </p:spTree>
    <p:extLst>
      <p:ext uri="{BB962C8B-B14F-4D97-AF65-F5344CB8AC3E}">
        <p14:creationId xmlns:p14="http://schemas.microsoft.com/office/powerpoint/2010/main" val="26997425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a:t>Click to edit Master title style</a:t>
            </a:r>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3DD516E-A9DD-4183-A62C-872A38F850F7}" type="datetimeFigureOut">
              <a:rPr lang="en-US" smtClean="0"/>
              <a:t>02/07/2019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B04207-1983-445A-846E-2CC5F2380997}" type="slidenum">
              <a:rPr lang="en-US" smtClean="0"/>
              <a:t>‹#›</a:t>
            </a:fld>
            <a:endParaRPr lang="en-US"/>
          </a:p>
        </p:txBody>
      </p:sp>
    </p:spTree>
    <p:extLst>
      <p:ext uri="{BB962C8B-B14F-4D97-AF65-F5344CB8AC3E}">
        <p14:creationId xmlns:p14="http://schemas.microsoft.com/office/powerpoint/2010/main" val="25279267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33DD516E-A9DD-4183-A62C-872A38F850F7}" type="datetimeFigureOut">
              <a:rPr lang="en-US" smtClean="0"/>
              <a:t>02/07/2019</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91B04207-1983-445A-846E-2CC5F2380997}"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268169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10.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10.xml"/><Relationship Id="rId6" Type="http://schemas.openxmlformats.org/officeDocument/2006/relationships/hyperlink" Target="https://www.wittenberg.edu/lib" TargetMode="External"/><Relationship Id="rId5" Type="http://schemas.openxmlformats.org/officeDocument/2006/relationships/image" Target="../media/image16.jpg"/><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10.xml"/><Relationship Id="rId4" Type="http://schemas.openxmlformats.org/officeDocument/2006/relationships/hyperlink" Target="https://creativecommons.org/licenses/by/3.0/"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9.xml"/><Relationship Id="rId1" Type="http://schemas.openxmlformats.org/officeDocument/2006/relationships/slideLayout" Target="../slideLayouts/slideLayout10.xml"/><Relationship Id="rId4" Type="http://schemas.openxmlformats.org/officeDocument/2006/relationships/hyperlink" Target="https://creativecommons.org/licenses/by/3.0/"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mailto:hollandb@wittenberg.edu"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hyperlink" Target="mailto:solution@wittenberg.edu" TargetMode="External"/><Relationship Id="rId5" Type="http://schemas.openxmlformats.org/officeDocument/2006/relationships/hyperlink" Target="mailto:gaffordm@wittenberg.edu" TargetMode="External"/><Relationship Id="rId4" Type="http://schemas.openxmlformats.org/officeDocument/2006/relationships/hyperlink" Target="mailto:randazzob@wittenberg.edu"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2.xml"/><Relationship Id="rId1" Type="http://schemas.openxmlformats.org/officeDocument/2006/relationships/slideLayout" Target="../slideLayouts/slideLayout10.xml"/><Relationship Id="rId4" Type="http://schemas.openxmlformats.org/officeDocument/2006/relationships/hyperlink" Target="https://creativecommons.org/licenses/by/3.0/"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10.xml"/><Relationship Id="rId4" Type="http://schemas.openxmlformats.org/officeDocument/2006/relationships/hyperlink" Target="https://www.govinfo.gov/content/pkg/PLAW-110publ315/pdf/PLAW-110publ315.pdf"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10.xml"/><Relationship Id="rId4" Type="http://schemas.openxmlformats.org/officeDocument/2006/relationships/hyperlink" Target="https://ifap.ed.gov/dpcletters/GEN1423.html"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10.xml"/><Relationship Id="rId4" Type="http://schemas.openxmlformats.org/officeDocument/2006/relationships/hyperlink" Target="https://ifap.ed.gov/dpcletters/GEN1423.html"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ifap.ed.gov/dpcletters/GEN1423.html" TargetMode="External"/><Relationship Id="rId2" Type="http://schemas.openxmlformats.org/officeDocument/2006/relationships/notesSlide" Target="../notesSlides/notesSlide26.xml"/><Relationship Id="rId1" Type="http://schemas.openxmlformats.org/officeDocument/2006/relationships/slideLayout" Target="../slideLayouts/slideLayout10.xml"/><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10.xml"/><Relationship Id="rId5" Type="http://schemas.openxmlformats.org/officeDocument/2006/relationships/image" Target="../media/image29.png"/><Relationship Id="rId4" Type="http://schemas.openxmlformats.org/officeDocument/2006/relationships/hyperlink" Target="http://fsaconferences.ed.gov/conferences/library/2015/2015FSAConfSession28.ppt"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10.xml"/><Relationship Id="rId4" Type="http://schemas.openxmlformats.org/officeDocument/2006/relationships/image" Target="../media/image30.jpg"/></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9.xml"/><Relationship Id="rId1" Type="http://schemas.openxmlformats.org/officeDocument/2006/relationships/slideLayout" Target="../slideLayouts/slideLayout10.xml"/><Relationship Id="rId5" Type="http://schemas.openxmlformats.org/officeDocument/2006/relationships/image" Target="../media/image32.png"/><Relationship Id="rId4" Type="http://schemas.openxmlformats.org/officeDocument/2006/relationships/image" Target="../media/image31.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0.xml"/><Relationship Id="rId1" Type="http://schemas.openxmlformats.org/officeDocument/2006/relationships/slideLayout" Target="../slideLayouts/slideLayout10.xml"/><Relationship Id="rId4" Type="http://schemas.openxmlformats.org/officeDocument/2006/relationships/image" Target="../media/image33.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10.xml"/><Relationship Id="rId5" Type="http://schemas.openxmlformats.org/officeDocument/2006/relationships/image" Target="../media/image9.jpeg"/><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884344"/>
            <a:ext cx="10058400" cy="3469705"/>
          </a:xfrm>
        </p:spPr>
        <p:txBody>
          <a:bodyPr>
            <a:normAutofit fontScale="90000"/>
          </a:bodyPr>
          <a:lstStyle/>
          <a:p>
            <a:pPr algn="ctr"/>
            <a:r>
              <a:rPr lang="en-US"/>
              <a:t/>
            </a:r>
            <a:br>
              <a:rPr lang="en-US"/>
            </a:br>
            <a:r>
              <a:rPr lang="en-US"/>
              <a:t/>
            </a:r>
            <a:br>
              <a:rPr lang="en-US"/>
            </a:br>
            <a:r>
              <a:rPr lang="en-US"/>
              <a:t/>
            </a:r>
            <a:br>
              <a:rPr lang="en-US"/>
            </a:br>
            <a:r>
              <a:rPr lang="en-US"/>
              <a:t>Online Learning at Witt</a:t>
            </a:r>
          </a:p>
        </p:txBody>
      </p:sp>
      <p:sp>
        <p:nvSpPr>
          <p:cNvPr id="3" name="Subtitle 2"/>
          <p:cNvSpPr>
            <a:spLocks noGrp="1"/>
          </p:cNvSpPr>
          <p:nvPr>
            <p:ph type="subTitle" idx="1"/>
          </p:nvPr>
        </p:nvSpPr>
        <p:spPr>
          <a:xfrm>
            <a:off x="1100051" y="4474912"/>
            <a:ext cx="10058400" cy="1550391"/>
          </a:xfrm>
        </p:spPr>
        <p:txBody>
          <a:bodyPr vert="horz" lIns="91440" tIns="45720" rIns="91440" bIns="45720" rtlCol="0" anchor="t">
            <a:normAutofit/>
          </a:bodyPr>
          <a:lstStyle/>
          <a:p>
            <a:pPr algn="ctr"/>
            <a:r>
              <a:rPr lang="en-US" b="1">
                <a:solidFill>
                  <a:schemeClr val="tx2">
                    <a:lumMod val="75000"/>
                  </a:schemeClr>
                </a:solidFill>
              </a:rPr>
              <a:t>A workshop for faculty teaching in summer – part I</a:t>
            </a:r>
          </a:p>
          <a:p>
            <a:pPr algn="ctr"/>
            <a:endParaRPr lang="en-US" b="1">
              <a:solidFill>
                <a:schemeClr val="tx2">
                  <a:lumMod val="75000"/>
                </a:schemeClr>
              </a:solidFill>
              <a:cs typeface="Calibri Light"/>
            </a:endParaRPr>
          </a:p>
          <a:p>
            <a:pPr algn="ctr"/>
            <a:r>
              <a:rPr lang="en-US" b="1">
                <a:solidFill>
                  <a:schemeClr val="accent2"/>
                </a:solidFill>
                <a:cs typeface="Calibri Light"/>
              </a:rPr>
              <a:t>Please sit in groups of no more than four people</a:t>
            </a:r>
          </a:p>
        </p:txBody>
      </p:sp>
      <p:pic>
        <p:nvPicPr>
          <p:cNvPr id="1026" name="Picture 2" descr="https://www.wittenberg.edu/sites/default/files/media/university_communications/stock/wittenberg.jpg"/>
          <p:cNvPicPr>
            <a:picLocks noChangeAspect="1" noChangeArrowheads="1"/>
          </p:cNvPicPr>
          <p:nvPr/>
        </p:nvPicPr>
        <p:blipFill rotWithShape="1">
          <a:blip r:embed="rId3">
            <a:extLst>
              <a:ext uri="{28A0092B-C50C-407E-A947-70E740481C1C}">
                <a14:useLocalDpi xmlns:a14="http://schemas.microsoft.com/office/drawing/2010/main" val="0"/>
              </a:ext>
            </a:extLst>
          </a:blip>
          <a:srcRect t="27829" r="306" b="33731"/>
          <a:stretch/>
        </p:blipFill>
        <p:spPr bwMode="auto">
          <a:xfrm>
            <a:off x="4384039" y="1329167"/>
            <a:ext cx="3141189" cy="1211183"/>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Image result for summer online learn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7279" y="1032113"/>
            <a:ext cx="2562717" cy="170007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8" name="Picture 14" descr="Image result for summer online learni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58906" y="1032113"/>
            <a:ext cx="2409825" cy="18002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13322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buSzPct val="97000"/>
            </a:pPr>
            <a:r>
              <a:rPr lang="en-US">
                <a:solidFill>
                  <a:schemeClr val="tx2">
                    <a:lumMod val="75000"/>
                  </a:schemeClr>
                </a:solidFill>
              </a:rPr>
              <a:t>Campus Resources - MyWitt</a:t>
            </a:r>
          </a:p>
        </p:txBody>
      </p:sp>
      <p:sp>
        <p:nvSpPr>
          <p:cNvPr id="3" name="Vertical Text Placeholder 2"/>
          <p:cNvSpPr>
            <a:spLocks noGrp="1"/>
          </p:cNvSpPr>
          <p:nvPr>
            <p:ph type="body" orient="vert" idx="1"/>
          </p:nvPr>
        </p:nvSpPr>
        <p:spPr>
          <a:xfrm>
            <a:off x="1097280" y="1999970"/>
            <a:ext cx="10058400" cy="4023360"/>
          </a:xfrm>
        </p:spPr>
        <p:txBody>
          <a:bodyPr vert="horz">
            <a:normAutofit/>
          </a:bodyPr>
          <a:lstStyle/>
          <a:p>
            <a:endParaRPr lang="en-US" sz="2400"/>
          </a:p>
          <a:p>
            <a:endParaRPr lang="en-US" sz="2400"/>
          </a:p>
        </p:txBody>
      </p:sp>
      <p:pic>
        <p:nvPicPr>
          <p:cNvPr id="4" name="Picture 3" descr="File:Myershall.JPG - Wikimedia Common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40353" y="799971"/>
            <a:ext cx="2515327" cy="1874778"/>
          </a:xfrm>
          <a:prstGeom prst="rect">
            <a:avLst/>
          </a:prstGeom>
        </p:spPr>
      </p:pic>
      <p:pic>
        <p:nvPicPr>
          <p:cNvPr id="10" name="Picture 10" descr="A screenshot of a cell phone&#10;&#10;Description generated with high confidence">
            <a:extLst>
              <a:ext uri="{FF2B5EF4-FFF2-40B4-BE49-F238E27FC236}">
                <a16:creationId xmlns:a16="http://schemas.microsoft.com/office/drawing/2014/main" id="{DAF76789-1543-498E-A810-FBBE6A3A9DBC}"/>
              </a:ext>
            </a:extLst>
          </p:cNvPr>
          <p:cNvPicPr>
            <a:picLocks noChangeAspect="1"/>
          </p:cNvPicPr>
          <p:nvPr/>
        </p:nvPicPr>
        <p:blipFill>
          <a:blip r:embed="rId4"/>
          <a:stretch>
            <a:fillRect/>
          </a:stretch>
        </p:blipFill>
        <p:spPr>
          <a:xfrm>
            <a:off x="4724401" y="1884926"/>
            <a:ext cx="3445823" cy="1692796"/>
          </a:xfrm>
          <a:prstGeom prst="rect">
            <a:avLst/>
          </a:prstGeom>
        </p:spPr>
      </p:pic>
      <p:pic>
        <p:nvPicPr>
          <p:cNvPr id="12" name="Picture 12" descr="A screenshot of a cell phone&#10;&#10;Description generated with very high confidence">
            <a:extLst>
              <a:ext uri="{FF2B5EF4-FFF2-40B4-BE49-F238E27FC236}">
                <a16:creationId xmlns:a16="http://schemas.microsoft.com/office/drawing/2014/main" id="{3722F1BA-30E6-42C4-93DF-D0348F10F3F0}"/>
              </a:ext>
            </a:extLst>
          </p:cNvPr>
          <p:cNvPicPr>
            <a:picLocks noChangeAspect="1"/>
          </p:cNvPicPr>
          <p:nvPr/>
        </p:nvPicPr>
        <p:blipFill>
          <a:blip r:embed="rId5"/>
          <a:stretch>
            <a:fillRect/>
          </a:stretch>
        </p:blipFill>
        <p:spPr>
          <a:xfrm>
            <a:off x="1211222" y="1884961"/>
            <a:ext cx="3040205" cy="4325090"/>
          </a:xfrm>
          <a:prstGeom prst="rect">
            <a:avLst/>
          </a:prstGeom>
        </p:spPr>
      </p:pic>
      <p:pic>
        <p:nvPicPr>
          <p:cNvPr id="14" name="Picture 14" descr="A screenshot of a cell phone&#10;&#10;Description generated with very high confidence">
            <a:extLst>
              <a:ext uri="{FF2B5EF4-FFF2-40B4-BE49-F238E27FC236}">
                <a16:creationId xmlns:a16="http://schemas.microsoft.com/office/drawing/2014/main" id="{92DC4D68-1229-4836-B4F2-1D69F1FC014F}"/>
              </a:ext>
            </a:extLst>
          </p:cNvPr>
          <p:cNvPicPr>
            <a:picLocks noChangeAspect="1"/>
          </p:cNvPicPr>
          <p:nvPr/>
        </p:nvPicPr>
        <p:blipFill>
          <a:blip r:embed="rId6"/>
          <a:stretch>
            <a:fillRect/>
          </a:stretch>
        </p:blipFill>
        <p:spPr>
          <a:xfrm>
            <a:off x="4793674" y="3848619"/>
            <a:ext cx="5890160" cy="1892089"/>
          </a:xfrm>
          <a:prstGeom prst="rect">
            <a:avLst/>
          </a:prstGeom>
        </p:spPr>
      </p:pic>
    </p:spTree>
    <p:extLst>
      <p:ext uri="{BB962C8B-B14F-4D97-AF65-F5344CB8AC3E}">
        <p14:creationId xmlns:p14="http://schemas.microsoft.com/office/powerpoint/2010/main" val="18089744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buSzPct val="97000"/>
            </a:pPr>
            <a:r>
              <a:rPr lang="en-US">
                <a:solidFill>
                  <a:schemeClr val="tx2">
                    <a:lumMod val="75000"/>
                  </a:schemeClr>
                </a:solidFill>
              </a:rPr>
              <a:t>Barbara Randazzo</a:t>
            </a:r>
            <a:endParaRPr lang="en-US"/>
          </a:p>
        </p:txBody>
      </p:sp>
      <p:sp>
        <p:nvSpPr>
          <p:cNvPr id="5" name="TextBox 4"/>
          <p:cNvSpPr txBox="1"/>
          <p:nvPr/>
        </p:nvSpPr>
        <p:spPr>
          <a:xfrm>
            <a:off x="1506892" y="1996248"/>
            <a:ext cx="7081516" cy="2821285"/>
          </a:xfrm>
          <a:prstGeom prst="rect">
            <a:avLst/>
          </a:prstGeom>
          <a:noFill/>
        </p:spPr>
        <p:txBody>
          <a:bodyPr wrap="square" rtlCol="0" anchor="t">
            <a:spAutoFit/>
          </a:bodyPr>
          <a:lstStyle/>
          <a:p>
            <a:pPr>
              <a:spcBef>
                <a:spcPts val="400"/>
              </a:spcBef>
              <a:spcAft>
                <a:spcPts val="400"/>
              </a:spcAft>
            </a:pPr>
            <a:r>
              <a:rPr lang="en-US"/>
              <a:t>Master of Science (Leadership and Business Ethics)</a:t>
            </a:r>
            <a:endParaRPr lang="en-US">
              <a:cs typeface="Calibri" panose="020F0502020204030204"/>
            </a:endParaRPr>
          </a:p>
          <a:p>
            <a:pPr>
              <a:spcBef>
                <a:spcPts val="400"/>
              </a:spcBef>
              <a:spcAft>
                <a:spcPts val="400"/>
              </a:spcAft>
            </a:pPr>
            <a:r>
              <a:rPr lang="en-US"/>
              <a:t>Teaching since 2009</a:t>
            </a:r>
            <a:endParaRPr lang="en-US">
              <a:cs typeface="Calibri" panose="020F0502020204030204"/>
            </a:endParaRPr>
          </a:p>
          <a:p>
            <a:pPr>
              <a:spcBef>
                <a:spcPts val="400"/>
              </a:spcBef>
              <a:spcAft>
                <a:spcPts val="400"/>
              </a:spcAft>
            </a:pPr>
            <a:r>
              <a:rPr lang="en-US"/>
              <a:t>Successful completion of Online Faculty Assessment, July 2013</a:t>
            </a:r>
            <a:endParaRPr lang="en-US">
              <a:cs typeface="Calibri" panose="020F0502020204030204"/>
            </a:endParaRPr>
          </a:p>
          <a:p>
            <a:pPr>
              <a:spcBef>
                <a:spcPts val="400"/>
              </a:spcBef>
              <a:spcAft>
                <a:spcPts val="400"/>
              </a:spcAft>
            </a:pPr>
            <a:r>
              <a:rPr lang="en-US"/>
              <a:t>Developed</a:t>
            </a:r>
            <a:r>
              <a:rPr lang="en-US">
                <a:cs typeface="Calibri"/>
              </a:rPr>
              <a:t> and instructed courses in the online, on-ground and blended formats</a:t>
            </a:r>
          </a:p>
          <a:p>
            <a:pPr>
              <a:spcBef>
                <a:spcPts val="400"/>
              </a:spcBef>
              <a:spcAft>
                <a:spcPts val="400"/>
              </a:spcAft>
            </a:pPr>
            <a:r>
              <a:rPr lang="en-US">
                <a:cs typeface="Calibri"/>
              </a:rPr>
              <a:t>Have developed Master Courses and adapted classroom to online and blended formats</a:t>
            </a:r>
          </a:p>
          <a:p>
            <a:pPr>
              <a:spcBef>
                <a:spcPts val="400"/>
              </a:spcBef>
              <a:spcAft>
                <a:spcPts val="400"/>
              </a:spcAft>
            </a:pPr>
            <a:r>
              <a:rPr lang="en-US">
                <a:cs typeface="Calibri"/>
              </a:rPr>
              <a:t>New</a:t>
            </a:r>
            <a:r>
              <a:rPr lang="en-US"/>
              <a:t> to Moodle!  (Blackboard and Canvas background)</a:t>
            </a:r>
            <a:endParaRPr lang="en-US">
              <a:cs typeface="Calibri"/>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27295" y="808926"/>
            <a:ext cx="1628385" cy="1856867"/>
          </a:xfrm>
          <a:prstGeom prst="rect">
            <a:avLst/>
          </a:prstGeom>
        </p:spPr>
      </p:pic>
    </p:spTree>
    <p:extLst>
      <p:ext uri="{BB962C8B-B14F-4D97-AF65-F5344CB8AC3E}">
        <p14:creationId xmlns:p14="http://schemas.microsoft.com/office/powerpoint/2010/main" val="5923303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455519"/>
            <a:ext cx="10058400" cy="1162543"/>
          </a:xfrm>
        </p:spPr>
        <p:txBody>
          <a:bodyPr>
            <a:normAutofit fontScale="90000"/>
          </a:bodyPr>
          <a:lstStyle/>
          <a:p>
            <a:pPr>
              <a:buSzPct val="97000"/>
            </a:pPr>
            <a:r>
              <a:rPr lang="en-US">
                <a:solidFill>
                  <a:schemeClr val="tx2">
                    <a:lumMod val="75000"/>
                  </a:schemeClr>
                </a:solidFill>
              </a:rPr>
              <a:t>Essential Info for every</a:t>
            </a:r>
            <a:br>
              <a:rPr lang="en-US">
                <a:solidFill>
                  <a:schemeClr val="tx2">
                    <a:lumMod val="75000"/>
                  </a:schemeClr>
                </a:solidFill>
              </a:rPr>
            </a:br>
            <a:r>
              <a:rPr lang="en-US">
                <a:solidFill>
                  <a:schemeClr val="tx2">
                    <a:lumMod val="75000"/>
                  </a:schemeClr>
                </a:solidFill>
              </a:rPr>
              <a:t> Moodle Course</a:t>
            </a:r>
          </a:p>
        </p:txBody>
      </p:sp>
      <p:sp>
        <p:nvSpPr>
          <p:cNvPr id="3" name="Vertical Text Placeholder 2"/>
          <p:cNvSpPr>
            <a:spLocks noGrp="1"/>
          </p:cNvSpPr>
          <p:nvPr>
            <p:ph type="body" orient="vert" idx="1"/>
          </p:nvPr>
        </p:nvSpPr>
        <p:spPr>
          <a:xfrm>
            <a:off x="1097280" y="1999970"/>
            <a:ext cx="10058400" cy="4023360"/>
          </a:xfrm>
        </p:spPr>
        <p:txBody>
          <a:bodyPr vert="horz">
            <a:normAutofit/>
          </a:bodyPr>
          <a:lstStyle/>
          <a:p>
            <a:endParaRPr lang="en-US" sz="2400"/>
          </a:p>
          <a:p>
            <a:endParaRPr lang="en-US" sz="2400"/>
          </a:p>
        </p:txBody>
      </p:sp>
      <p:pic>
        <p:nvPicPr>
          <p:cNvPr id="7" name="Picture 6" descr="Utilisateur Femmes Avatar · Images vectorielles gratuites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67043" y="1945865"/>
            <a:ext cx="2021949" cy="2027581"/>
          </a:xfrm>
          <a:prstGeom prst="rect">
            <a:avLst/>
          </a:prstGeom>
        </p:spPr>
      </p:pic>
      <p:pic>
        <p:nvPicPr>
          <p:cNvPr id="5124" name="Picture 4" descr="Related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52335" y="671553"/>
            <a:ext cx="3950670" cy="222225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7820557" y="839520"/>
            <a:ext cx="2838868" cy="954107"/>
          </a:xfrm>
          <a:prstGeom prst="rect">
            <a:avLst/>
          </a:prstGeom>
          <a:noFill/>
        </p:spPr>
        <p:txBody>
          <a:bodyPr wrap="square" rtlCol="0">
            <a:spAutoFit/>
          </a:bodyPr>
          <a:lstStyle/>
          <a:p>
            <a:r>
              <a:rPr lang="en-US" sz="2800" b="1">
                <a:solidFill>
                  <a:schemeClr val="bg1"/>
                </a:solidFill>
              </a:rPr>
              <a:t>Course/Weekly Overviews</a:t>
            </a:r>
          </a:p>
        </p:txBody>
      </p:sp>
      <p:pic>
        <p:nvPicPr>
          <p:cNvPr id="8" name="Picture 7" descr="Married with 'Opera' ! | everydaylife,globetrotter ..."/>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7892" y="3352161"/>
            <a:ext cx="3514560" cy="1990944"/>
          </a:xfrm>
          <a:prstGeom prst="rect">
            <a:avLst/>
          </a:prstGeom>
        </p:spPr>
      </p:pic>
      <p:sp>
        <p:nvSpPr>
          <p:cNvPr id="10" name="Rectangle 9"/>
          <p:cNvSpPr/>
          <p:nvPr/>
        </p:nvSpPr>
        <p:spPr>
          <a:xfrm>
            <a:off x="4282804" y="4472379"/>
            <a:ext cx="6096000" cy="1200329"/>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r>
              <a:rPr lang="en-US">
                <a:solidFill>
                  <a:srgbClr val="363636"/>
                </a:solidFill>
                <a:latin typeface="Helvetica Neue"/>
              </a:rPr>
              <a:t>"I affirm that my work upholds the highest standards of honesty and academic integrity at Wittenberg, and that I have neither given nor received any unauthorized assistance."</a:t>
            </a:r>
            <a:endParaRPr lang="en-US"/>
          </a:p>
        </p:txBody>
      </p:sp>
      <p:sp>
        <p:nvSpPr>
          <p:cNvPr id="11" name="Rectangle 10"/>
          <p:cNvSpPr/>
          <p:nvPr/>
        </p:nvSpPr>
        <p:spPr>
          <a:xfrm>
            <a:off x="7552335" y="3304698"/>
            <a:ext cx="3997727" cy="523220"/>
          </a:xfrm>
          <a:prstGeom prst="rect">
            <a:avLst/>
          </a:prstGeom>
        </p:spPr>
        <p:txBody>
          <a:bodyPr wrap="square">
            <a:spAutoFit/>
          </a:bodyPr>
          <a:lstStyle/>
          <a:p>
            <a:pPr algn="ctr" fontAlgn="base"/>
            <a:r>
              <a:rPr lang="en-US" sz="2800">
                <a:latin typeface="HeadlandOne"/>
                <a:hlinkClick r:id="rId6"/>
              </a:rPr>
              <a:t>Thomas Library Link</a:t>
            </a:r>
            <a:endParaRPr lang="en-US" sz="2800"/>
          </a:p>
        </p:txBody>
      </p:sp>
      <p:pic>
        <p:nvPicPr>
          <p:cNvPr id="4" name="Picture 3" descr="Your Blog - occhealthsafety"/>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27769" y="2356535"/>
            <a:ext cx="3276600" cy="1314450"/>
          </a:xfrm>
          <a:prstGeom prst="rect">
            <a:avLst/>
          </a:prstGeom>
        </p:spPr>
      </p:pic>
    </p:spTree>
    <p:extLst>
      <p:ext uri="{BB962C8B-B14F-4D97-AF65-F5344CB8AC3E}">
        <p14:creationId xmlns:p14="http://schemas.microsoft.com/office/powerpoint/2010/main" val="40562711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buSzPct val="97000"/>
            </a:pPr>
            <a:r>
              <a:rPr lang="en-US">
                <a:solidFill>
                  <a:schemeClr val="tx2">
                    <a:lumMod val="75000"/>
                  </a:schemeClr>
                </a:solidFill>
              </a:rPr>
              <a:t>Professional Educators</a:t>
            </a:r>
          </a:p>
        </p:txBody>
      </p:sp>
      <p:sp>
        <p:nvSpPr>
          <p:cNvPr id="3" name="Vertical Text Placeholder 2"/>
          <p:cNvSpPr>
            <a:spLocks noGrp="1"/>
          </p:cNvSpPr>
          <p:nvPr>
            <p:ph type="body" orient="vert" idx="1"/>
          </p:nvPr>
        </p:nvSpPr>
        <p:spPr>
          <a:xfrm>
            <a:off x="1097280" y="1999970"/>
            <a:ext cx="10058400" cy="4023360"/>
          </a:xfrm>
        </p:spPr>
        <p:txBody>
          <a:bodyPr vert="horz">
            <a:normAutofit/>
          </a:bodyPr>
          <a:lstStyle/>
          <a:p>
            <a:endParaRPr lang="en-US" sz="2400"/>
          </a:p>
          <a:p>
            <a:endParaRPr lang="en-US" sz="2400"/>
          </a:p>
        </p:txBody>
      </p:sp>
      <p:pic>
        <p:nvPicPr>
          <p:cNvPr id="4" name="Picture 4" descr="A picture containing person, wall, indoor, man&#10;&#10;Description generated with very high confidence">
            <a:extLst>
              <a:ext uri="{FF2B5EF4-FFF2-40B4-BE49-F238E27FC236}">
                <a16:creationId xmlns:a16="http://schemas.microsoft.com/office/drawing/2014/main" id="{87F633EE-1C1D-4A2F-9D36-E456C392BDFC}"/>
              </a:ext>
            </a:extLst>
          </p:cNvPr>
          <p:cNvPicPr>
            <a:picLocks noChangeAspect="1"/>
          </p:cNvPicPr>
          <p:nvPr/>
        </p:nvPicPr>
        <p:blipFill>
          <a:blip r:embed="rId3">
            <a:extLst>
              <a:ext uri="{837473B0-CC2E-450A-ABE3-18F120FF3D39}">
                <a1611:picAttrSrcUrl xmlns:a1611="http://schemas.microsoft.com/office/drawing/2016/11/main" xmlns="" r:id="rId4"/>
              </a:ext>
            </a:extLst>
          </a:blip>
          <a:stretch>
            <a:fillRect/>
          </a:stretch>
        </p:blipFill>
        <p:spPr>
          <a:xfrm>
            <a:off x="2764971" y="1825873"/>
            <a:ext cx="6671953" cy="4403682"/>
          </a:xfrm>
          <a:prstGeom prst="rect">
            <a:avLst/>
          </a:prstGeom>
        </p:spPr>
      </p:pic>
    </p:spTree>
    <p:extLst>
      <p:ext uri="{BB962C8B-B14F-4D97-AF65-F5344CB8AC3E}">
        <p14:creationId xmlns:p14="http://schemas.microsoft.com/office/powerpoint/2010/main" val="36008464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buSzPct val="97000"/>
            </a:pPr>
            <a:r>
              <a:rPr lang="en-US">
                <a:solidFill>
                  <a:schemeClr val="tx2">
                    <a:lumMod val="75000"/>
                  </a:schemeClr>
                </a:solidFill>
              </a:rPr>
              <a:t>Community of Inquiry Framework</a:t>
            </a:r>
          </a:p>
        </p:txBody>
      </p:sp>
      <p:sp>
        <p:nvSpPr>
          <p:cNvPr id="3" name="Vertical Text Placeholder 2"/>
          <p:cNvSpPr>
            <a:spLocks noGrp="1"/>
          </p:cNvSpPr>
          <p:nvPr>
            <p:ph type="body" orient="vert" idx="1"/>
          </p:nvPr>
        </p:nvSpPr>
        <p:spPr>
          <a:xfrm>
            <a:off x="1097280" y="1999970"/>
            <a:ext cx="10058400" cy="4023360"/>
          </a:xfrm>
        </p:spPr>
        <p:txBody>
          <a:bodyPr vert="horz">
            <a:normAutofit/>
          </a:bodyPr>
          <a:lstStyle/>
          <a:p>
            <a:endParaRPr lang="en-US" sz="2400"/>
          </a:p>
          <a:p>
            <a:endParaRPr lang="en-US" sz="2400"/>
          </a:p>
        </p:txBody>
      </p:sp>
      <p:pic>
        <p:nvPicPr>
          <p:cNvPr id="5" name="Picture 5">
            <a:extLst>
              <a:ext uri="{FF2B5EF4-FFF2-40B4-BE49-F238E27FC236}">
                <a16:creationId xmlns:a16="http://schemas.microsoft.com/office/drawing/2014/main" id="{9C5EE726-B9ED-45C3-95F8-3995505B8B1E}"/>
              </a:ext>
            </a:extLst>
          </p:cNvPr>
          <p:cNvPicPr>
            <a:picLocks noChangeAspect="1"/>
          </p:cNvPicPr>
          <p:nvPr/>
        </p:nvPicPr>
        <p:blipFill>
          <a:blip r:embed="rId3"/>
          <a:stretch>
            <a:fillRect/>
          </a:stretch>
        </p:blipFill>
        <p:spPr>
          <a:xfrm>
            <a:off x="3490823" y="1897662"/>
            <a:ext cx="5256809" cy="4326352"/>
          </a:xfrm>
          <a:prstGeom prst="rect">
            <a:avLst/>
          </a:prstGeom>
        </p:spPr>
      </p:pic>
    </p:spTree>
    <p:extLst>
      <p:ext uri="{BB962C8B-B14F-4D97-AF65-F5344CB8AC3E}">
        <p14:creationId xmlns:p14="http://schemas.microsoft.com/office/powerpoint/2010/main" val="24799667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buSzPct val="97000"/>
            </a:pPr>
            <a:r>
              <a:rPr lang="en-US">
                <a:solidFill>
                  <a:schemeClr val="tx2">
                    <a:lumMod val="75000"/>
                  </a:schemeClr>
                </a:solidFill>
                <a:cs typeface="Calibri Light"/>
              </a:rPr>
              <a:t>Social Presence</a:t>
            </a:r>
          </a:p>
        </p:txBody>
      </p:sp>
      <p:sp>
        <p:nvSpPr>
          <p:cNvPr id="3" name="Vertical Text Placeholder 2"/>
          <p:cNvSpPr>
            <a:spLocks noGrp="1"/>
          </p:cNvSpPr>
          <p:nvPr>
            <p:ph type="body" orient="vert" idx="1"/>
          </p:nvPr>
        </p:nvSpPr>
        <p:spPr>
          <a:xfrm>
            <a:off x="1097280" y="1999970"/>
            <a:ext cx="10058400" cy="4023360"/>
          </a:xfrm>
        </p:spPr>
        <p:txBody>
          <a:bodyPr vert="horz">
            <a:normAutofit/>
          </a:bodyPr>
          <a:lstStyle/>
          <a:p>
            <a:endParaRPr lang="en-US" sz="2400"/>
          </a:p>
          <a:p>
            <a:endParaRPr lang="en-US" sz="2400"/>
          </a:p>
        </p:txBody>
      </p:sp>
      <p:pic>
        <p:nvPicPr>
          <p:cNvPr id="4" name="Picture 4" descr="A close up of a toy&#10;&#10;Description generated with high confidence">
            <a:extLst>
              <a:ext uri="{FF2B5EF4-FFF2-40B4-BE49-F238E27FC236}">
                <a16:creationId xmlns:a16="http://schemas.microsoft.com/office/drawing/2014/main" id="{89BF94D2-EFCF-4D21-9811-4006AE8D6392}"/>
              </a:ext>
            </a:extLst>
          </p:cNvPr>
          <p:cNvPicPr>
            <a:picLocks noChangeAspect="1"/>
          </p:cNvPicPr>
          <p:nvPr/>
        </p:nvPicPr>
        <p:blipFill>
          <a:blip r:embed="rId3"/>
          <a:stretch>
            <a:fillRect/>
          </a:stretch>
        </p:blipFill>
        <p:spPr>
          <a:xfrm>
            <a:off x="3928313" y="1819894"/>
            <a:ext cx="4395849" cy="4385952"/>
          </a:xfrm>
          <a:prstGeom prst="rect">
            <a:avLst/>
          </a:prstGeom>
        </p:spPr>
      </p:pic>
    </p:spTree>
    <p:extLst>
      <p:ext uri="{BB962C8B-B14F-4D97-AF65-F5344CB8AC3E}">
        <p14:creationId xmlns:p14="http://schemas.microsoft.com/office/powerpoint/2010/main" val="8026820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buSzPct val="97000"/>
            </a:pPr>
            <a:r>
              <a:rPr lang="en-US">
                <a:solidFill>
                  <a:schemeClr val="tx2">
                    <a:lumMod val="75000"/>
                  </a:schemeClr>
                </a:solidFill>
              </a:rPr>
              <a:t>Cognitive Presence</a:t>
            </a:r>
          </a:p>
        </p:txBody>
      </p:sp>
      <p:sp>
        <p:nvSpPr>
          <p:cNvPr id="3" name="Vertical Text Placeholder 2"/>
          <p:cNvSpPr>
            <a:spLocks noGrp="1"/>
          </p:cNvSpPr>
          <p:nvPr>
            <p:ph type="body" orient="vert" idx="1"/>
          </p:nvPr>
        </p:nvSpPr>
        <p:spPr>
          <a:xfrm>
            <a:off x="1097280" y="1999970"/>
            <a:ext cx="10058400" cy="4023360"/>
          </a:xfrm>
        </p:spPr>
        <p:txBody>
          <a:bodyPr vert="horz">
            <a:normAutofit/>
          </a:bodyPr>
          <a:lstStyle/>
          <a:p>
            <a:endParaRPr lang="en-US" sz="2400"/>
          </a:p>
          <a:p>
            <a:endParaRPr lang="en-US" sz="2400"/>
          </a:p>
        </p:txBody>
      </p:sp>
      <p:pic>
        <p:nvPicPr>
          <p:cNvPr id="4" name="Picture 4" descr="A close up of a logo&#10;&#10;Description generated with high confidence">
            <a:extLst>
              <a:ext uri="{FF2B5EF4-FFF2-40B4-BE49-F238E27FC236}">
                <a16:creationId xmlns:a16="http://schemas.microsoft.com/office/drawing/2014/main" id="{D915F975-6DE2-4F5F-A6A4-C08345036A64}"/>
              </a:ext>
            </a:extLst>
          </p:cNvPr>
          <p:cNvPicPr>
            <a:picLocks noChangeAspect="1"/>
          </p:cNvPicPr>
          <p:nvPr/>
        </p:nvPicPr>
        <p:blipFill>
          <a:blip r:embed="rId3"/>
          <a:stretch>
            <a:fillRect/>
          </a:stretch>
        </p:blipFill>
        <p:spPr>
          <a:xfrm>
            <a:off x="3940272" y="1895908"/>
            <a:ext cx="4366160" cy="4280653"/>
          </a:xfrm>
          <a:prstGeom prst="rect">
            <a:avLst/>
          </a:prstGeom>
        </p:spPr>
      </p:pic>
    </p:spTree>
    <p:extLst>
      <p:ext uri="{BB962C8B-B14F-4D97-AF65-F5344CB8AC3E}">
        <p14:creationId xmlns:p14="http://schemas.microsoft.com/office/powerpoint/2010/main" val="14784387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buSzPct val="97000"/>
            </a:pPr>
            <a:r>
              <a:rPr lang="en-US">
                <a:solidFill>
                  <a:schemeClr val="tx2">
                    <a:lumMod val="75000"/>
                  </a:schemeClr>
                </a:solidFill>
              </a:rPr>
              <a:t>Teaching Presence</a:t>
            </a:r>
          </a:p>
        </p:txBody>
      </p:sp>
      <p:sp>
        <p:nvSpPr>
          <p:cNvPr id="3" name="Vertical Text Placeholder 2"/>
          <p:cNvSpPr>
            <a:spLocks noGrp="1"/>
          </p:cNvSpPr>
          <p:nvPr>
            <p:ph type="body" orient="vert" idx="1"/>
          </p:nvPr>
        </p:nvSpPr>
        <p:spPr>
          <a:xfrm>
            <a:off x="1097280" y="1999970"/>
            <a:ext cx="10058400" cy="4023360"/>
          </a:xfrm>
        </p:spPr>
        <p:txBody>
          <a:bodyPr vert="horz">
            <a:normAutofit/>
          </a:bodyPr>
          <a:lstStyle/>
          <a:p>
            <a:endParaRPr lang="en-US" sz="2400"/>
          </a:p>
          <a:p>
            <a:endParaRPr lang="en-US" sz="2400"/>
          </a:p>
        </p:txBody>
      </p:sp>
      <p:pic>
        <p:nvPicPr>
          <p:cNvPr id="4" name="Picture 4" descr="A group of people in a room&#10;&#10;Description generated with very high confidence">
            <a:extLst>
              <a:ext uri="{FF2B5EF4-FFF2-40B4-BE49-F238E27FC236}">
                <a16:creationId xmlns:a16="http://schemas.microsoft.com/office/drawing/2014/main" id="{D915F975-6DE2-4F5F-A6A4-C08345036A64}"/>
              </a:ext>
            </a:extLst>
          </p:cNvPr>
          <p:cNvPicPr>
            <a:picLocks noChangeAspect="1"/>
          </p:cNvPicPr>
          <p:nvPr/>
        </p:nvPicPr>
        <p:blipFill>
          <a:blip r:embed="rId3"/>
          <a:stretch>
            <a:fillRect/>
          </a:stretch>
        </p:blipFill>
        <p:spPr>
          <a:xfrm>
            <a:off x="3199438" y="1865647"/>
            <a:ext cx="5837243" cy="4362342"/>
          </a:xfrm>
          <a:prstGeom prst="rect">
            <a:avLst/>
          </a:prstGeom>
        </p:spPr>
      </p:pic>
    </p:spTree>
    <p:extLst>
      <p:ext uri="{BB962C8B-B14F-4D97-AF65-F5344CB8AC3E}">
        <p14:creationId xmlns:p14="http://schemas.microsoft.com/office/powerpoint/2010/main" val="41870016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buSzPct val="97000"/>
            </a:pPr>
            <a:r>
              <a:rPr lang="en-US">
                <a:solidFill>
                  <a:schemeClr val="tx2">
                    <a:lumMod val="75000"/>
                  </a:schemeClr>
                </a:solidFill>
              </a:rPr>
              <a:t>Reference</a:t>
            </a:r>
          </a:p>
        </p:txBody>
      </p:sp>
      <p:sp>
        <p:nvSpPr>
          <p:cNvPr id="3" name="Vertical Text Placeholder 2"/>
          <p:cNvSpPr>
            <a:spLocks noGrp="1"/>
          </p:cNvSpPr>
          <p:nvPr>
            <p:ph type="body" orient="vert" idx="1"/>
          </p:nvPr>
        </p:nvSpPr>
        <p:spPr>
          <a:xfrm>
            <a:off x="1097280" y="1999970"/>
            <a:ext cx="10058400" cy="4023360"/>
          </a:xfrm>
        </p:spPr>
        <p:txBody>
          <a:bodyPr vert="horz">
            <a:normAutofit/>
          </a:bodyPr>
          <a:lstStyle/>
          <a:p>
            <a:endParaRPr lang="en-US" sz="2400"/>
          </a:p>
          <a:p>
            <a:endParaRPr lang="en-US" sz="2400"/>
          </a:p>
        </p:txBody>
      </p:sp>
      <p:sp>
        <p:nvSpPr>
          <p:cNvPr id="4" name="TextBox 3">
            <a:extLst>
              <a:ext uri="{FF2B5EF4-FFF2-40B4-BE49-F238E27FC236}">
                <a16:creationId xmlns:a16="http://schemas.microsoft.com/office/drawing/2014/main" id="{E77B95DB-5032-4497-83B2-E0BC6C8442F3}"/>
              </a:ext>
            </a:extLst>
          </p:cNvPr>
          <p:cNvSpPr txBox="1"/>
          <p:nvPr/>
        </p:nvSpPr>
        <p:spPr>
          <a:xfrm>
            <a:off x="1221178" y="2116776"/>
            <a:ext cx="9957458" cy="646331"/>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Garrison, R. D. (2017). </a:t>
            </a:r>
            <a:r>
              <a:rPr lang="en-US" i="1"/>
              <a:t>E-Learning in the 21st century a community of inquiry framework for research and practice. </a:t>
            </a:r>
            <a:r>
              <a:rPr lang="en-US"/>
              <a:t>New York: Routledge.</a:t>
            </a:r>
          </a:p>
        </p:txBody>
      </p:sp>
      <p:pic>
        <p:nvPicPr>
          <p:cNvPr id="5" name="Picture 5" descr="A picture containing text, book&#10;&#10;Description generated with high confidence">
            <a:extLst>
              <a:ext uri="{FF2B5EF4-FFF2-40B4-BE49-F238E27FC236}">
                <a16:creationId xmlns:a16="http://schemas.microsoft.com/office/drawing/2014/main" id="{403C0EB9-E1A7-418F-AC3B-49E5362F6D2D}"/>
              </a:ext>
            </a:extLst>
          </p:cNvPr>
          <p:cNvPicPr>
            <a:picLocks noChangeAspect="1"/>
          </p:cNvPicPr>
          <p:nvPr/>
        </p:nvPicPr>
        <p:blipFill>
          <a:blip r:embed="rId3"/>
          <a:stretch>
            <a:fillRect/>
          </a:stretch>
        </p:blipFill>
        <p:spPr>
          <a:xfrm>
            <a:off x="8794003" y="2598716"/>
            <a:ext cx="2402123" cy="3629892"/>
          </a:xfrm>
          <a:prstGeom prst="rect">
            <a:avLst/>
          </a:prstGeom>
        </p:spPr>
      </p:pic>
    </p:spTree>
    <p:extLst>
      <p:ext uri="{BB962C8B-B14F-4D97-AF65-F5344CB8AC3E}">
        <p14:creationId xmlns:p14="http://schemas.microsoft.com/office/powerpoint/2010/main" val="23439039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buSzPct val="97000"/>
            </a:pPr>
            <a:r>
              <a:rPr lang="en-US" sz="4400" u="sng">
                <a:solidFill>
                  <a:schemeClr val="tx2">
                    <a:lumMod val="75000"/>
                  </a:schemeClr>
                </a:solidFill>
              </a:rPr>
              <a:t>Group Activity</a:t>
            </a:r>
            <a:r>
              <a:rPr lang="en-US" sz="4400">
                <a:solidFill>
                  <a:schemeClr val="tx2">
                    <a:lumMod val="75000"/>
                  </a:schemeClr>
                </a:solidFill>
              </a:rPr>
              <a:t>:  When Does Learning Stop?</a:t>
            </a:r>
          </a:p>
        </p:txBody>
      </p:sp>
      <p:sp>
        <p:nvSpPr>
          <p:cNvPr id="3" name="Vertical Text Placeholder 2"/>
          <p:cNvSpPr>
            <a:spLocks noGrp="1"/>
          </p:cNvSpPr>
          <p:nvPr>
            <p:ph type="body" orient="vert" idx="1"/>
          </p:nvPr>
        </p:nvSpPr>
        <p:spPr>
          <a:xfrm>
            <a:off x="1097280" y="1999970"/>
            <a:ext cx="10058400" cy="4023360"/>
          </a:xfrm>
        </p:spPr>
        <p:txBody>
          <a:bodyPr vert="horz">
            <a:normAutofit/>
          </a:bodyPr>
          <a:lstStyle/>
          <a:p>
            <a:endParaRPr lang="en-US" sz="2400"/>
          </a:p>
          <a:p>
            <a:endParaRPr lang="en-US" sz="2400"/>
          </a:p>
        </p:txBody>
      </p:sp>
      <p:pic>
        <p:nvPicPr>
          <p:cNvPr id="5" name="Picture 5" descr="A close up of a logo&#10;&#10;Description generated with high confidence">
            <a:extLst>
              <a:ext uri="{FF2B5EF4-FFF2-40B4-BE49-F238E27FC236}">
                <a16:creationId xmlns:a16="http://schemas.microsoft.com/office/drawing/2014/main" id="{923CC3C3-1D03-460C-BC91-7130E4CBC9DD}"/>
              </a:ext>
            </a:extLst>
          </p:cNvPr>
          <p:cNvPicPr>
            <a:picLocks noChangeAspect="1"/>
          </p:cNvPicPr>
          <p:nvPr/>
        </p:nvPicPr>
        <p:blipFill>
          <a:blip r:embed="rId3">
            <a:extLst>
              <a:ext uri="{837473B0-CC2E-450A-ABE3-18F120FF3D39}">
                <a1611:picAttrSrcUrl xmlns:a1611="http://schemas.microsoft.com/office/drawing/2016/11/main" xmlns="" r:id="rId4"/>
              </a:ext>
            </a:extLst>
          </a:blip>
          <a:stretch>
            <a:fillRect/>
          </a:stretch>
        </p:blipFill>
        <p:spPr>
          <a:xfrm>
            <a:off x="4453219" y="1831401"/>
            <a:ext cx="3346862" cy="4429466"/>
          </a:xfrm>
          <a:prstGeom prst="rect">
            <a:avLst/>
          </a:prstGeom>
        </p:spPr>
      </p:pic>
    </p:spTree>
    <p:extLst>
      <p:ext uri="{BB962C8B-B14F-4D97-AF65-F5344CB8AC3E}">
        <p14:creationId xmlns:p14="http://schemas.microsoft.com/office/powerpoint/2010/main" val="34805198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24276" y="996118"/>
            <a:ext cx="4230477" cy="1569660"/>
          </a:xfrm>
          <a:prstGeom prst="rect">
            <a:avLst/>
          </a:prstGeom>
          <a:noFill/>
        </p:spPr>
        <p:txBody>
          <a:bodyPr wrap="square" rtlCol="0" anchor="t">
            <a:spAutoFit/>
          </a:bodyPr>
          <a:lstStyle/>
          <a:p>
            <a:r>
              <a:rPr lang="en-US" sz="2400">
                <a:solidFill>
                  <a:schemeClr val="tx2">
                    <a:lumMod val="75000"/>
                  </a:schemeClr>
                </a:solidFill>
              </a:rPr>
              <a:t>Bryce Holland</a:t>
            </a:r>
          </a:p>
          <a:p>
            <a:r>
              <a:rPr lang="en-US" sz="2400" err="1">
                <a:solidFill>
                  <a:schemeClr val="tx2">
                    <a:lumMod val="75000"/>
                  </a:schemeClr>
                </a:solidFill>
              </a:rPr>
              <a:t>ProStratus</a:t>
            </a:r>
            <a:r>
              <a:rPr lang="en-US" sz="2400">
                <a:solidFill>
                  <a:schemeClr val="tx2">
                    <a:lumMod val="75000"/>
                  </a:schemeClr>
                </a:solidFill>
              </a:rPr>
              <a:t> IT Project Manager</a:t>
            </a:r>
          </a:p>
          <a:p>
            <a:r>
              <a:rPr lang="en-US" sz="2400">
                <a:hlinkClick r:id="rId3"/>
              </a:rPr>
              <a:t>hollandb@wittenberg.edu</a:t>
            </a:r>
            <a:r>
              <a:rPr lang="en-US" sz="2400"/>
              <a:t> </a:t>
            </a:r>
          </a:p>
          <a:p>
            <a:r>
              <a:rPr lang="en-US" sz="2400"/>
              <a:t>937-525-3807</a:t>
            </a:r>
            <a:endParaRPr lang="en-US" sz="2400">
              <a:cs typeface="Calibri"/>
            </a:endParaRPr>
          </a:p>
        </p:txBody>
      </p:sp>
      <p:sp>
        <p:nvSpPr>
          <p:cNvPr id="5" name="AutoShape 4" descr="Picture of Barbara Randazz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TextBox 7"/>
          <p:cNvSpPr txBox="1"/>
          <p:nvPr/>
        </p:nvSpPr>
        <p:spPr>
          <a:xfrm>
            <a:off x="1924276" y="3009838"/>
            <a:ext cx="4230477" cy="1569660"/>
          </a:xfrm>
          <a:prstGeom prst="rect">
            <a:avLst/>
          </a:prstGeom>
          <a:noFill/>
        </p:spPr>
        <p:txBody>
          <a:bodyPr wrap="square" rtlCol="0">
            <a:spAutoFit/>
          </a:bodyPr>
          <a:lstStyle/>
          <a:p>
            <a:r>
              <a:rPr lang="en-US" sz="2400">
                <a:solidFill>
                  <a:schemeClr val="tx2">
                    <a:lumMod val="75000"/>
                  </a:schemeClr>
                </a:solidFill>
              </a:rPr>
              <a:t>Barbara Randazzo</a:t>
            </a:r>
          </a:p>
          <a:p>
            <a:r>
              <a:rPr lang="en-US" sz="2400">
                <a:solidFill>
                  <a:schemeClr val="tx2">
                    <a:lumMod val="75000"/>
                  </a:schemeClr>
                </a:solidFill>
              </a:rPr>
              <a:t>GPS Executive Director</a:t>
            </a:r>
          </a:p>
          <a:p>
            <a:r>
              <a:rPr lang="en-US" sz="2400">
                <a:hlinkClick r:id="rId4"/>
              </a:rPr>
              <a:t>randazzob@wittenberg.edu</a:t>
            </a:r>
            <a:endParaRPr lang="en-US" sz="2400"/>
          </a:p>
          <a:p>
            <a:r>
              <a:rPr lang="en-US" sz="2400"/>
              <a:t>937-327-7040</a:t>
            </a:r>
          </a:p>
        </p:txBody>
      </p:sp>
      <p:sp>
        <p:nvSpPr>
          <p:cNvPr id="9" name="TextBox 8"/>
          <p:cNvSpPr txBox="1"/>
          <p:nvPr/>
        </p:nvSpPr>
        <p:spPr>
          <a:xfrm>
            <a:off x="6323682" y="2975635"/>
            <a:ext cx="4230477" cy="1569660"/>
          </a:xfrm>
          <a:prstGeom prst="rect">
            <a:avLst/>
          </a:prstGeom>
          <a:noFill/>
        </p:spPr>
        <p:txBody>
          <a:bodyPr wrap="square" rtlCol="0">
            <a:spAutoFit/>
          </a:bodyPr>
          <a:lstStyle/>
          <a:p>
            <a:r>
              <a:rPr lang="en-US" sz="2400">
                <a:solidFill>
                  <a:schemeClr val="tx2">
                    <a:lumMod val="75000"/>
                  </a:schemeClr>
                </a:solidFill>
              </a:rPr>
              <a:t>Michelle Van Dyke</a:t>
            </a:r>
          </a:p>
          <a:p>
            <a:r>
              <a:rPr lang="en-US" sz="2400">
                <a:solidFill>
                  <a:schemeClr val="tx2">
                    <a:lumMod val="75000"/>
                  </a:schemeClr>
                </a:solidFill>
              </a:rPr>
              <a:t>GPS Director</a:t>
            </a:r>
          </a:p>
          <a:p>
            <a:r>
              <a:rPr lang="en-US" sz="2400">
                <a:hlinkClick r:id="rId5"/>
              </a:rPr>
              <a:t>gaffordm@wittenberg.edu</a:t>
            </a:r>
            <a:endParaRPr lang="en-US" sz="2400"/>
          </a:p>
          <a:p>
            <a:r>
              <a:rPr lang="en-US" sz="2400"/>
              <a:t>937-327-7015</a:t>
            </a:r>
          </a:p>
        </p:txBody>
      </p:sp>
      <p:sp>
        <p:nvSpPr>
          <p:cNvPr id="11" name="TextBox 10"/>
          <p:cNvSpPr txBox="1"/>
          <p:nvPr/>
        </p:nvSpPr>
        <p:spPr>
          <a:xfrm>
            <a:off x="6323682" y="1370690"/>
            <a:ext cx="4016433" cy="1477328"/>
          </a:xfrm>
          <a:prstGeom prst="rect">
            <a:avLst/>
          </a:prstGeom>
          <a:noFill/>
        </p:spPr>
        <p:txBody>
          <a:bodyPr vert="horz" wrap="square" rtlCol="0">
            <a:spAutoFit/>
          </a:bodyPr>
          <a:lstStyle/>
          <a:p>
            <a:r>
              <a:rPr lang="en-US" sz="2400"/>
              <a:t>Wittenberg ITS Solution Center</a:t>
            </a:r>
          </a:p>
          <a:p>
            <a:pPr fontAlgn="ctr"/>
            <a:r>
              <a:rPr lang="en-US" sz="2400">
                <a:hlinkClick r:id="rId6"/>
              </a:rPr>
              <a:t>solution@wittenberg.edu</a:t>
            </a:r>
            <a:endParaRPr lang="en-US" sz="2400"/>
          </a:p>
          <a:p>
            <a:pPr fontAlgn="ctr"/>
            <a:r>
              <a:rPr lang="en-US" sz="2400"/>
              <a:t>(937) 525-3801</a:t>
            </a:r>
          </a:p>
          <a:p>
            <a:pPr algn="ctr"/>
            <a:endParaRPr lang="en-US" b="1">
              <a:latin typeface="texgyreadventor"/>
            </a:endParaRPr>
          </a:p>
        </p:txBody>
      </p:sp>
    </p:spTree>
    <p:extLst>
      <p:ext uri="{BB962C8B-B14F-4D97-AF65-F5344CB8AC3E}">
        <p14:creationId xmlns:p14="http://schemas.microsoft.com/office/powerpoint/2010/main" val="40902110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147464" cy="1450757"/>
          </a:xfrm>
        </p:spPr>
        <p:txBody>
          <a:bodyPr/>
          <a:lstStyle/>
          <a:p>
            <a:pPr>
              <a:buSzPct val="97000"/>
            </a:pPr>
            <a:r>
              <a:rPr lang="en-US">
                <a:solidFill>
                  <a:schemeClr val="tx2">
                    <a:lumMod val="75000"/>
                  </a:schemeClr>
                </a:solidFill>
              </a:rPr>
              <a:t>Best Practices in Beginning Course Design</a:t>
            </a:r>
          </a:p>
        </p:txBody>
      </p:sp>
      <p:sp>
        <p:nvSpPr>
          <p:cNvPr id="3" name="Vertical Text Placeholder 2"/>
          <p:cNvSpPr>
            <a:spLocks noGrp="1"/>
          </p:cNvSpPr>
          <p:nvPr>
            <p:ph type="body" orient="vert" idx="1"/>
          </p:nvPr>
        </p:nvSpPr>
        <p:spPr>
          <a:xfrm>
            <a:off x="1097280" y="1999970"/>
            <a:ext cx="10058400" cy="4023360"/>
          </a:xfrm>
        </p:spPr>
        <p:txBody>
          <a:bodyPr vert="horz">
            <a:normAutofit/>
          </a:bodyPr>
          <a:lstStyle/>
          <a:p>
            <a:endParaRPr lang="en-US" sz="2400"/>
          </a:p>
          <a:p>
            <a:endParaRPr lang="en-US" sz="2400"/>
          </a:p>
        </p:txBody>
      </p:sp>
      <p:sp>
        <p:nvSpPr>
          <p:cNvPr id="4" name="TextBox 3"/>
          <p:cNvSpPr txBox="1"/>
          <p:nvPr/>
        </p:nvSpPr>
        <p:spPr>
          <a:xfrm>
            <a:off x="1097280" y="1999970"/>
            <a:ext cx="10146535" cy="3737946"/>
          </a:xfrm>
          <a:prstGeom prst="rect">
            <a:avLst/>
          </a:prstGeom>
          <a:noFill/>
        </p:spPr>
        <p:txBody>
          <a:bodyPr wrap="square" rtlCol="0" anchor="t">
            <a:spAutoFit/>
          </a:bodyPr>
          <a:lstStyle/>
          <a:p>
            <a:pPr marL="342900" indent="-342900">
              <a:lnSpc>
                <a:spcPct val="150000"/>
              </a:lnSpc>
              <a:buFont typeface="Arial"/>
              <a:buChar char="•"/>
            </a:pPr>
            <a:r>
              <a:rPr lang="en-US" sz="2000">
                <a:latin typeface="Calibri Light"/>
                <a:cs typeface="Calibri"/>
              </a:rPr>
              <a:t>A "Start Here" Graphic</a:t>
            </a:r>
            <a:endParaRPr lang="en-US" sz="2000">
              <a:latin typeface="Calibri Light"/>
              <a:cs typeface="Calibri Light"/>
            </a:endParaRPr>
          </a:p>
          <a:p>
            <a:pPr marL="342900" indent="-342900">
              <a:lnSpc>
                <a:spcPct val="150000"/>
              </a:lnSpc>
              <a:buFont typeface="Arial"/>
              <a:buChar char="•"/>
            </a:pPr>
            <a:r>
              <a:rPr lang="en-US" sz="2000">
                <a:latin typeface="Calibri Light"/>
                <a:cs typeface="Calibri"/>
              </a:rPr>
              <a:t>Instructor Intro via picture and text or video</a:t>
            </a:r>
          </a:p>
          <a:p>
            <a:pPr marL="342900" indent="-342900">
              <a:lnSpc>
                <a:spcPct val="150000"/>
              </a:lnSpc>
              <a:buFont typeface="Arial"/>
              <a:buChar char="•"/>
            </a:pPr>
            <a:r>
              <a:rPr lang="en-US" sz="2000">
                <a:latin typeface="Calibri Light"/>
                <a:cs typeface="Calibri"/>
              </a:rPr>
              <a:t>Clean design and visual flow</a:t>
            </a:r>
          </a:p>
          <a:p>
            <a:pPr marL="342900" indent="-342900">
              <a:lnSpc>
                <a:spcPct val="150000"/>
              </a:lnSpc>
              <a:buFont typeface="Arial"/>
              <a:buChar char="•"/>
            </a:pPr>
            <a:r>
              <a:rPr lang="en-US" sz="2000">
                <a:latin typeface="Calibri Light"/>
                <a:cs typeface="Calibri"/>
              </a:rPr>
              <a:t>Student "Ice Breaker" activity --&gt; what tools in Moodle could be used?</a:t>
            </a:r>
          </a:p>
          <a:p>
            <a:pPr marL="342900" indent="-342900">
              <a:lnSpc>
                <a:spcPct val="150000"/>
              </a:lnSpc>
              <a:buFont typeface="Arial"/>
              <a:buChar char="•"/>
            </a:pPr>
            <a:r>
              <a:rPr lang="en-US" sz="2000">
                <a:latin typeface="Calibri Light"/>
                <a:cs typeface="Calibri"/>
              </a:rPr>
              <a:t>"Ask the Instructor" forum for class questions</a:t>
            </a:r>
          </a:p>
          <a:p>
            <a:pPr marL="342900" indent="-342900">
              <a:lnSpc>
                <a:spcPct val="150000"/>
              </a:lnSpc>
              <a:buFont typeface="Arial"/>
              <a:buChar char="•"/>
            </a:pPr>
            <a:r>
              <a:rPr lang="en-US" sz="2000" u="sng">
                <a:latin typeface="Calibri Light"/>
                <a:cs typeface="Calibri"/>
              </a:rPr>
              <a:t>Clear and easy access</a:t>
            </a:r>
            <a:r>
              <a:rPr lang="en-US" sz="2000">
                <a:latin typeface="Calibri Light"/>
                <a:cs typeface="Calibri"/>
              </a:rPr>
              <a:t> to course syllabus and instructions</a:t>
            </a:r>
          </a:p>
          <a:p>
            <a:pPr marL="342900" indent="-342900">
              <a:lnSpc>
                <a:spcPct val="150000"/>
              </a:lnSpc>
              <a:buFont typeface="Arial"/>
              <a:buChar char="•"/>
            </a:pPr>
            <a:r>
              <a:rPr lang="en-US" sz="2000">
                <a:latin typeface="Calibri Light"/>
                <a:cs typeface="Calibri"/>
              </a:rPr>
              <a:t>Weekly (or by topic) instructions and overview</a:t>
            </a:r>
          </a:p>
          <a:p>
            <a:pPr marL="342900" indent="-342900">
              <a:lnSpc>
                <a:spcPct val="150000"/>
              </a:lnSpc>
              <a:buFont typeface="Arial"/>
              <a:buChar char="•"/>
            </a:pPr>
            <a:r>
              <a:rPr lang="en-US" sz="2000">
                <a:latin typeface="Calibri Light"/>
                <a:cs typeface="Calibri"/>
              </a:rPr>
              <a:t>Diversity of course activities and resources</a:t>
            </a:r>
          </a:p>
        </p:txBody>
      </p:sp>
    </p:spTree>
    <p:extLst>
      <p:ext uri="{BB962C8B-B14F-4D97-AF65-F5344CB8AC3E}">
        <p14:creationId xmlns:p14="http://schemas.microsoft.com/office/powerpoint/2010/main" val="41508780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7" descr="A screenshot of a cell phone&#10;&#10;Description generated with very high confidence">
            <a:extLst>
              <a:ext uri="{FF2B5EF4-FFF2-40B4-BE49-F238E27FC236}">
                <a16:creationId xmlns:a16="http://schemas.microsoft.com/office/drawing/2014/main" id="{FE31E5D3-4178-4614-9988-340989B9A319}"/>
              </a:ext>
            </a:extLst>
          </p:cNvPr>
          <p:cNvPicPr>
            <a:picLocks noChangeAspect="1"/>
          </p:cNvPicPr>
          <p:nvPr/>
        </p:nvPicPr>
        <p:blipFill rotWithShape="1">
          <a:blip r:embed="rId3"/>
          <a:srcRect b="16790"/>
          <a:stretch/>
        </p:blipFill>
        <p:spPr>
          <a:xfrm>
            <a:off x="20" y="10"/>
            <a:ext cx="12191980" cy="6340632"/>
          </a:xfrm>
          <a:prstGeom prst="rect">
            <a:avLst/>
          </a:prstGeom>
        </p:spPr>
      </p:pic>
      <p:sp>
        <p:nvSpPr>
          <p:cNvPr id="3" name="Vertical Text Placeholder 2"/>
          <p:cNvSpPr>
            <a:spLocks noGrp="1"/>
          </p:cNvSpPr>
          <p:nvPr>
            <p:ph type="body" orient="vert" idx="4294967295"/>
          </p:nvPr>
        </p:nvSpPr>
        <p:spPr>
          <a:xfrm>
            <a:off x="2133600" y="2000250"/>
            <a:ext cx="10058400" cy="4022725"/>
          </a:xfrm>
        </p:spPr>
        <p:txBody>
          <a:bodyPr vert="horz">
            <a:normAutofit/>
          </a:bodyPr>
          <a:lstStyle/>
          <a:p>
            <a:endParaRPr lang="en-US" sz="2400"/>
          </a:p>
          <a:p>
            <a:endParaRPr lang="en-US" sz="2400"/>
          </a:p>
        </p:txBody>
      </p:sp>
    </p:spTree>
    <p:extLst>
      <p:ext uri="{BB962C8B-B14F-4D97-AF65-F5344CB8AC3E}">
        <p14:creationId xmlns:p14="http://schemas.microsoft.com/office/powerpoint/2010/main" val="18160714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buSzPct val="97000"/>
            </a:pPr>
            <a:r>
              <a:rPr lang="en-US" u="sng">
                <a:solidFill>
                  <a:schemeClr val="tx2">
                    <a:lumMod val="75000"/>
                  </a:schemeClr>
                </a:solidFill>
              </a:rPr>
              <a:t>Group Activity</a:t>
            </a:r>
            <a:r>
              <a:rPr lang="en-US">
                <a:solidFill>
                  <a:schemeClr val="tx2">
                    <a:lumMod val="75000"/>
                  </a:schemeClr>
                </a:solidFill>
              </a:rPr>
              <a:t>:  Moodle Critical Thinking?</a:t>
            </a:r>
          </a:p>
        </p:txBody>
      </p:sp>
      <p:sp>
        <p:nvSpPr>
          <p:cNvPr id="3" name="Vertical Text Placeholder 2"/>
          <p:cNvSpPr>
            <a:spLocks noGrp="1"/>
          </p:cNvSpPr>
          <p:nvPr>
            <p:ph type="body" orient="vert" idx="1"/>
          </p:nvPr>
        </p:nvSpPr>
        <p:spPr>
          <a:xfrm>
            <a:off x="1097280" y="1999970"/>
            <a:ext cx="10058400" cy="4023360"/>
          </a:xfrm>
        </p:spPr>
        <p:txBody>
          <a:bodyPr vert="horz">
            <a:normAutofit/>
          </a:bodyPr>
          <a:lstStyle/>
          <a:p>
            <a:endParaRPr lang="en-US" sz="2400"/>
          </a:p>
          <a:p>
            <a:endParaRPr lang="en-US" sz="2400"/>
          </a:p>
        </p:txBody>
      </p:sp>
      <p:pic>
        <p:nvPicPr>
          <p:cNvPr id="5" name="Picture 5" descr="A close up of a logo&#10;&#10;Description generated with high confidence">
            <a:extLst>
              <a:ext uri="{FF2B5EF4-FFF2-40B4-BE49-F238E27FC236}">
                <a16:creationId xmlns:a16="http://schemas.microsoft.com/office/drawing/2014/main" id="{923CC3C3-1D03-460C-BC91-7130E4CBC9DD}"/>
              </a:ext>
            </a:extLst>
          </p:cNvPr>
          <p:cNvPicPr>
            <a:picLocks noChangeAspect="1"/>
          </p:cNvPicPr>
          <p:nvPr/>
        </p:nvPicPr>
        <p:blipFill>
          <a:blip r:embed="rId3">
            <a:extLst>
              <a:ext uri="{837473B0-CC2E-450A-ABE3-18F120FF3D39}">
                <a1611:picAttrSrcUrl xmlns:a1611="http://schemas.microsoft.com/office/drawing/2016/11/main" xmlns="" r:id="rId4"/>
              </a:ext>
            </a:extLst>
          </a:blip>
          <a:stretch>
            <a:fillRect/>
          </a:stretch>
        </p:blipFill>
        <p:spPr>
          <a:xfrm>
            <a:off x="4453219" y="1831400"/>
            <a:ext cx="3346862" cy="4429466"/>
          </a:xfrm>
          <a:prstGeom prst="rect">
            <a:avLst/>
          </a:prstGeom>
        </p:spPr>
      </p:pic>
    </p:spTree>
    <p:extLst>
      <p:ext uri="{BB962C8B-B14F-4D97-AF65-F5344CB8AC3E}">
        <p14:creationId xmlns:p14="http://schemas.microsoft.com/office/powerpoint/2010/main" val="15756653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buSzPct val="97000"/>
            </a:pPr>
            <a:r>
              <a:rPr lang="en-US">
                <a:solidFill>
                  <a:schemeClr val="tx2">
                    <a:lumMod val="75000"/>
                  </a:schemeClr>
                </a:solidFill>
              </a:rPr>
              <a:t>Regular and Substantive</a:t>
            </a:r>
          </a:p>
        </p:txBody>
      </p:sp>
      <p:pic>
        <p:nvPicPr>
          <p:cNvPr id="6" name="Picture 6" descr="A close up of a sign&#10;&#10;Description generated with high confidence">
            <a:extLst>
              <a:ext uri="{FF2B5EF4-FFF2-40B4-BE49-F238E27FC236}">
                <a16:creationId xmlns:a16="http://schemas.microsoft.com/office/drawing/2014/main" id="{A058F4F3-E63D-42A6-8725-E47BD53FAAC2}"/>
              </a:ext>
            </a:extLst>
          </p:cNvPr>
          <p:cNvPicPr>
            <a:picLocks noChangeAspect="1"/>
          </p:cNvPicPr>
          <p:nvPr/>
        </p:nvPicPr>
        <p:blipFill>
          <a:blip r:embed="rId3"/>
          <a:stretch>
            <a:fillRect/>
          </a:stretch>
        </p:blipFill>
        <p:spPr>
          <a:xfrm>
            <a:off x="9633857" y="979714"/>
            <a:ext cx="1524000" cy="1524000"/>
          </a:xfrm>
          <a:prstGeom prst="rect">
            <a:avLst/>
          </a:prstGeom>
        </p:spPr>
      </p:pic>
      <p:sp>
        <p:nvSpPr>
          <p:cNvPr id="5" name="TextBox 4"/>
          <p:cNvSpPr txBox="1"/>
          <p:nvPr/>
        </p:nvSpPr>
        <p:spPr>
          <a:xfrm>
            <a:off x="1095103" y="2174141"/>
            <a:ext cx="8536577" cy="3604192"/>
          </a:xfrm>
          <a:prstGeom prst="rect">
            <a:avLst/>
          </a:prstGeom>
          <a:noFill/>
        </p:spPr>
        <p:txBody>
          <a:bodyPr wrap="square" rtlCol="0" anchor="t">
            <a:spAutoFit/>
          </a:bodyPr>
          <a:lstStyle/>
          <a:p>
            <a:pPr>
              <a:lnSpc>
                <a:spcPct val="200000"/>
              </a:lnSpc>
            </a:pPr>
            <a:r>
              <a:rPr lang="en-US">
                <a:ln w="0"/>
                <a:effectLst/>
              </a:rPr>
              <a:t>“Distance education means education that uses one or more of the technologies listed in paragraphs (1) through (4) of this definition to deliver instruction to students who are separated from the instructor and to support </a:t>
            </a:r>
            <a:r>
              <a:rPr lang="en-US" sz="2400" b="1">
                <a:ln w="0"/>
                <a:solidFill>
                  <a:srgbClr val="C00000"/>
                </a:solidFill>
                <a:effectLst/>
              </a:rPr>
              <a:t>regular and substantive interaction</a:t>
            </a:r>
            <a:r>
              <a:rPr lang="en-US" b="1">
                <a:ln w="0"/>
                <a:solidFill>
                  <a:srgbClr val="C00000"/>
                </a:solidFill>
                <a:effectLst/>
              </a:rPr>
              <a:t> </a:t>
            </a:r>
            <a:r>
              <a:rPr lang="en-US">
                <a:ln w="0"/>
                <a:effectLst/>
              </a:rPr>
              <a:t>between the students and the instructor, either synchronously or asynchronously.”</a:t>
            </a:r>
          </a:p>
          <a:p>
            <a:pPr>
              <a:lnSpc>
                <a:spcPct val="150000"/>
              </a:lnSpc>
            </a:pPr>
            <a:endParaRPr lang="en-US">
              <a:effectLst/>
            </a:endParaRPr>
          </a:p>
        </p:txBody>
      </p:sp>
      <p:sp>
        <p:nvSpPr>
          <p:cNvPr id="4" name="Vertical Text Placeholder 3"/>
          <p:cNvSpPr>
            <a:spLocks noGrp="1"/>
          </p:cNvSpPr>
          <p:nvPr>
            <p:ph type="body" orient="vert" idx="1"/>
          </p:nvPr>
        </p:nvSpPr>
        <p:spPr>
          <a:xfrm>
            <a:off x="1097280" y="1845734"/>
            <a:ext cx="10058400" cy="4344754"/>
          </a:xfrm>
        </p:spPr>
        <p:txBody>
          <a:bodyPr/>
          <a:lstStyle/>
          <a:p>
            <a:r>
              <a:rPr lang="en-US"/>
              <a:t> </a:t>
            </a:r>
          </a:p>
        </p:txBody>
      </p:sp>
      <p:sp>
        <p:nvSpPr>
          <p:cNvPr id="7" name="TextBox 6"/>
          <p:cNvSpPr txBox="1"/>
          <p:nvPr/>
        </p:nvSpPr>
        <p:spPr>
          <a:xfrm>
            <a:off x="4732485" y="5611736"/>
            <a:ext cx="6423195" cy="523220"/>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nchor="t">
            <a:spAutoFit/>
          </a:bodyPr>
          <a:lstStyle/>
          <a:p>
            <a:r>
              <a:rPr lang="en-US" sz="1400"/>
              <a:t>Higher Education Opportunity Act, Aug 14, 2008</a:t>
            </a:r>
          </a:p>
          <a:p>
            <a:r>
              <a:rPr lang="en-US" sz="1400">
                <a:hlinkClick r:id="rId4"/>
              </a:rPr>
              <a:t>https://www.govinfo.gov/content/pkg/PLAW-110publ315/pdf/PLAW-110publ315.pdf</a:t>
            </a:r>
            <a:r>
              <a:rPr lang="en-US" sz="1400"/>
              <a:t> </a:t>
            </a:r>
            <a:endParaRPr lang="en-US" sz="1400">
              <a:cs typeface="Calibri"/>
            </a:endParaRPr>
          </a:p>
        </p:txBody>
      </p:sp>
    </p:spTree>
    <p:extLst>
      <p:ext uri="{BB962C8B-B14F-4D97-AF65-F5344CB8AC3E}">
        <p14:creationId xmlns:p14="http://schemas.microsoft.com/office/powerpoint/2010/main" val="7377854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buSzPct val="97000"/>
            </a:pPr>
            <a:r>
              <a:rPr lang="en-US">
                <a:solidFill>
                  <a:schemeClr val="tx2">
                    <a:lumMod val="75000"/>
                  </a:schemeClr>
                </a:solidFill>
              </a:rPr>
              <a:t>Regular and Substantive</a:t>
            </a:r>
            <a:endParaRPr lang="en-US"/>
          </a:p>
        </p:txBody>
      </p:sp>
      <p:pic>
        <p:nvPicPr>
          <p:cNvPr id="6" name="Picture 6" descr="A close up of a sign&#10;&#10;Description generated with high confidence">
            <a:extLst>
              <a:ext uri="{FF2B5EF4-FFF2-40B4-BE49-F238E27FC236}">
                <a16:creationId xmlns:a16="http://schemas.microsoft.com/office/drawing/2014/main" id="{A058F4F3-E63D-42A6-8725-E47BD53FAAC2}"/>
              </a:ext>
            </a:extLst>
          </p:cNvPr>
          <p:cNvPicPr>
            <a:picLocks noChangeAspect="1"/>
          </p:cNvPicPr>
          <p:nvPr/>
        </p:nvPicPr>
        <p:blipFill>
          <a:blip r:embed="rId3"/>
          <a:stretch>
            <a:fillRect/>
          </a:stretch>
        </p:blipFill>
        <p:spPr>
          <a:xfrm>
            <a:off x="9633857" y="979714"/>
            <a:ext cx="1524000" cy="1524000"/>
          </a:xfrm>
          <a:prstGeom prst="rect">
            <a:avLst/>
          </a:prstGeom>
        </p:spPr>
      </p:pic>
      <p:sp>
        <p:nvSpPr>
          <p:cNvPr id="8" name="TextBox 7">
            <a:extLst>
              <a:ext uri="{FF2B5EF4-FFF2-40B4-BE49-F238E27FC236}">
                <a16:creationId xmlns:a16="http://schemas.microsoft.com/office/drawing/2014/main" id="{47D73EBC-9144-4DD0-AB04-7C923888C1E1}"/>
              </a:ext>
            </a:extLst>
          </p:cNvPr>
          <p:cNvSpPr txBox="1"/>
          <p:nvPr/>
        </p:nvSpPr>
        <p:spPr>
          <a:xfrm>
            <a:off x="1194121" y="2144210"/>
            <a:ext cx="8858490" cy="3141886"/>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200000"/>
              </a:lnSpc>
              <a:spcAft>
                <a:spcPts val="1400"/>
              </a:spcAft>
            </a:pPr>
            <a:r>
              <a:rPr lang="en-US" sz="2400" b="1">
                <a:solidFill>
                  <a:srgbClr val="C00000"/>
                </a:solidFill>
                <a:cs typeface="Calibri"/>
              </a:rPr>
              <a:t>Regular and substantive</a:t>
            </a:r>
            <a:r>
              <a:rPr lang="en-US">
                <a:cs typeface="Calibri"/>
              </a:rPr>
              <a:t>, from Dec 2014 Dear Colleague Letter:</a:t>
            </a:r>
            <a:endParaRPr lang="en-US"/>
          </a:p>
          <a:p>
            <a:pPr marL="457200" indent="-457200">
              <a:spcAft>
                <a:spcPts val="1700"/>
              </a:spcAft>
              <a:buAutoNum type="arabicPeriod"/>
            </a:pPr>
            <a:r>
              <a:rPr lang="en-US">
                <a:cs typeface="Calibri"/>
              </a:rPr>
              <a:t>“Participating in regularly scheduled learning sessions (where there is an opportunity for direct interaction between the student and the faculty member);</a:t>
            </a:r>
          </a:p>
          <a:p>
            <a:pPr marL="457200" indent="-457200">
              <a:spcAft>
                <a:spcPts val="1700"/>
              </a:spcAft>
              <a:buAutoNum type="arabicPeriod"/>
            </a:pPr>
            <a:r>
              <a:rPr lang="en-US">
                <a:cs typeface="Calibri"/>
              </a:rPr>
              <a:t>Submitting an academic assignment; </a:t>
            </a:r>
          </a:p>
          <a:p>
            <a:pPr marL="457200" indent="-457200">
              <a:spcAft>
                <a:spcPts val="1700"/>
              </a:spcAft>
              <a:buAutoNum type="arabicPeriod"/>
            </a:pPr>
            <a:r>
              <a:rPr lang="en-US">
                <a:cs typeface="Calibri"/>
              </a:rPr>
              <a:t>Taking an exam, an interactive tutorial, or computer assisted instruction;</a:t>
            </a:r>
          </a:p>
          <a:p>
            <a:pPr algn="l"/>
            <a:endParaRPr lang="en-US" sz="2400">
              <a:cs typeface="Calibri"/>
            </a:endParaRPr>
          </a:p>
        </p:txBody>
      </p:sp>
      <p:sp>
        <p:nvSpPr>
          <p:cNvPr id="9" name="TextBox 8"/>
          <p:cNvSpPr txBox="1"/>
          <p:nvPr/>
        </p:nvSpPr>
        <p:spPr>
          <a:xfrm>
            <a:off x="6820677" y="5934842"/>
            <a:ext cx="5253135" cy="307777"/>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400"/>
              <a:t>U.S. Department of Education </a:t>
            </a:r>
            <a:r>
              <a:rPr lang="en-US" sz="1400" u="sng">
                <a:hlinkClick r:id="rId4"/>
              </a:rPr>
              <a:t>Dear Colleague Letter</a:t>
            </a:r>
            <a:r>
              <a:rPr lang="en-US" sz="1400"/>
              <a:t> (December 2014)</a:t>
            </a:r>
          </a:p>
        </p:txBody>
      </p:sp>
    </p:spTree>
    <p:extLst>
      <p:ext uri="{BB962C8B-B14F-4D97-AF65-F5344CB8AC3E}">
        <p14:creationId xmlns:p14="http://schemas.microsoft.com/office/powerpoint/2010/main" val="20422216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buSzPct val="97000"/>
            </a:pPr>
            <a:r>
              <a:rPr lang="en-US">
                <a:solidFill>
                  <a:schemeClr val="tx2">
                    <a:lumMod val="75000"/>
                  </a:schemeClr>
                </a:solidFill>
              </a:rPr>
              <a:t>Regular and Substantive</a:t>
            </a:r>
            <a:endParaRPr lang="en-US"/>
          </a:p>
        </p:txBody>
      </p:sp>
      <p:sp>
        <p:nvSpPr>
          <p:cNvPr id="3" name="Vertical Text Placeholder 2"/>
          <p:cNvSpPr>
            <a:spLocks noGrp="1"/>
          </p:cNvSpPr>
          <p:nvPr>
            <p:ph type="body" orient="vert" idx="1"/>
          </p:nvPr>
        </p:nvSpPr>
        <p:spPr>
          <a:xfrm>
            <a:off x="1097280" y="1999970"/>
            <a:ext cx="10058400" cy="4023360"/>
          </a:xfrm>
        </p:spPr>
        <p:txBody>
          <a:bodyPr vert="horz">
            <a:normAutofit/>
          </a:bodyPr>
          <a:lstStyle/>
          <a:p>
            <a:endParaRPr lang="en-US" sz="2400"/>
          </a:p>
          <a:p>
            <a:endParaRPr lang="en-US" sz="2400"/>
          </a:p>
        </p:txBody>
      </p:sp>
      <p:pic>
        <p:nvPicPr>
          <p:cNvPr id="6" name="Picture 6" descr="A close up of a sign&#10;&#10;Description generated with high confidence">
            <a:extLst>
              <a:ext uri="{FF2B5EF4-FFF2-40B4-BE49-F238E27FC236}">
                <a16:creationId xmlns:a16="http://schemas.microsoft.com/office/drawing/2014/main" id="{A058F4F3-E63D-42A6-8725-E47BD53FAAC2}"/>
              </a:ext>
            </a:extLst>
          </p:cNvPr>
          <p:cNvPicPr>
            <a:picLocks noChangeAspect="1"/>
          </p:cNvPicPr>
          <p:nvPr/>
        </p:nvPicPr>
        <p:blipFill>
          <a:blip r:embed="rId3"/>
          <a:stretch>
            <a:fillRect/>
          </a:stretch>
        </p:blipFill>
        <p:spPr>
          <a:xfrm>
            <a:off x="9633857" y="979714"/>
            <a:ext cx="1524000" cy="1524000"/>
          </a:xfrm>
          <a:prstGeom prst="rect">
            <a:avLst/>
          </a:prstGeom>
        </p:spPr>
      </p:pic>
      <p:sp>
        <p:nvSpPr>
          <p:cNvPr id="8" name="TextBox 7">
            <a:extLst>
              <a:ext uri="{FF2B5EF4-FFF2-40B4-BE49-F238E27FC236}">
                <a16:creationId xmlns:a16="http://schemas.microsoft.com/office/drawing/2014/main" id="{47D73EBC-9144-4DD0-AB04-7C923888C1E1}"/>
              </a:ext>
            </a:extLst>
          </p:cNvPr>
          <p:cNvSpPr txBox="1"/>
          <p:nvPr/>
        </p:nvSpPr>
        <p:spPr>
          <a:xfrm>
            <a:off x="1194121" y="2144210"/>
            <a:ext cx="8858490" cy="332655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200000"/>
              </a:lnSpc>
              <a:spcAft>
                <a:spcPts val="1400"/>
              </a:spcAft>
            </a:pPr>
            <a:r>
              <a:rPr lang="en-US">
                <a:cs typeface="Calibri"/>
              </a:rPr>
              <a:t>Dear Colleague Letter (cont.)</a:t>
            </a:r>
          </a:p>
          <a:p>
            <a:pPr marL="457200" indent="-457200">
              <a:spcAft>
                <a:spcPts val="1700"/>
              </a:spcAft>
              <a:buFont typeface="+mj-lt"/>
              <a:buAutoNum type="arabicPeriod" startAt="4"/>
            </a:pPr>
            <a:r>
              <a:rPr lang="en-US">
                <a:cs typeface="Calibri"/>
              </a:rPr>
              <a:t>Attending a study group that is assigned by the institution;  Participating in an online discussion about academic matters; </a:t>
            </a:r>
          </a:p>
          <a:p>
            <a:pPr marL="457200" indent="-457200">
              <a:spcAft>
                <a:spcPts val="1700"/>
              </a:spcAft>
              <a:buFont typeface="+mj-lt"/>
              <a:buAutoNum type="arabicPeriod" startAt="4"/>
            </a:pPr>
            <a:r>
              <a:rPr lang="en-US">
                <a:cs typeface="Calibri"/>
              </a:rPr>
              <a:t>Consultation with a faculty mentor to discuss academic course content; and </a:t>
            </a:r>
          </a:p>
          <a:p>
            <a:pPr marL="457200" indent="-457200">
              <a:spcAft>
                <a:spcPts val="1700"/>
              </a:spcAft>
              <a:buFont typeface="+mj-lt"/>
              <a:buAutoNum type="arabicPeriod" startAt="4"/>
            </a:pPr>
            <a:r>
              <a:rPr lang="en-US">
                <a:cs typeface="Calibri"/>
              </a:rPr>
              <a:t>Participation in faculty-guided independent study.” </a:t>
            </a:r>
          </a:p>
          <a:p>
            <a:endParaRPr lang="en-US" sz="2400">
              <a:cs typeface="Calibri"/>
            </a:endParaRPr>
          </a:p>
          <a:p>
            <a:pPr algn="l"/>
            <a:endParaRPr lang="en-US" sz="2400">
              <a:cs typeface="Calibri"/>
            </a:endParaRPr>
          </a:p>
        </p:txBody>
      </p:sp>
      <p:sp>
        <p:nvSpPr>
          <p:cNvPr id="9" name="TextBox 8"/>
          <p:cNvSpPr txBox="1"/>
          <p:nvPr/>
        </p:nvSpPr>
        <p:spPr>
          <a:xfrm>
            <a:off x="6820677" y="5934842"/>
            <a:ext cx="5253135" cy="307777"/>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400"/>
              <a:t>U.S. Department of Education </a:t>
            </a:r>
            <a:r>
              <a:rPr lang="en-US" sz="1400" u="sng">
                <a:hlinkClick r:id="rId4"/>
              </a:rPr>
              <a:t>Dear Colleague Letter</a:t>
            </a:r>
            <a:r>
              <a:rPr lang="en-US" sz="1400"/>
              <a:t> (December 2014)</a:t>
            </a:r>
          </a:p>
        </p:txBody>
      </p:sp>
    </p:spTree>
    <p:extLst>
      <p:ext uri="{BB962C8B-B14F-4D97-AF65-F5344CB8AC3E}">
        <p14:creationId xmlns:p14="http://schemas.microsoft.com/office/powerpoint/2010/main" val="22440208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buSzPct val="97000"/>
            </a:pPr>
            <a:r>
              <a:rPr lang="en-US">
                <a:solidFill>
                  <a:schemeClr val="tx2">
                    <a:lumMod val="75000"/>
                  </a:schemeClr>
                </a:solidFill>
              </a:rPr>
              <a:t>Regular and Substantive</a:t>
            </a:r>
          </a:p>
        </p:txBody>
      </p:sp>
      <p:sp>
        <p:nvSpPr>
          <p:cNvPr id="8" name="TextBox 7">
            <a:extLst>
              <a:ext uri="{FF2B5EF4-FFF2-40B4-BE49-F238E27FC236}">
                <a16:creationId xmlns:a16="http://schemas.microsoft.com/office/drawing/2014/main" id="{47D73EBC-9144-4DD0-AB04-7C923888C1E1}"/>
              </a:ext>
            </a:extLst>
          </p:cNvPr>
          <p:cNvSpPr txBox="1"/>
          <p:nvPr/>
        </p:nvSpPr>
        <p:spPr>
          <a:xfrm>
            <a:off x="1097666" y="1912716"/>
            <a:ext cx="8858490" cy="4211409"/>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200000"/>
              </a:lnSpc>
            </a:pPr>
            <a:r>
              <a:rPr lang="en-US">
                <a:cs typeface="Calibri"/>
              </a:rPr>
              <a:t>Dear Colleague Letter (cont.)</a:t>
            </a:r>
            <a:endParaRPr lang="en-US"/>
          </a:p>
          <a:p>
            <a:pPr>
              <a:lnSpc>
                <a:spcPct val="200000"/>
              </a:lnSpc>
            </a:pPr>
            <a:r>
              <a:rPr lang="en-US"/>
              <a:t>“Substantive does NOT include:</a:t>
            </a:r>
            <a:endParaRPr lang="en-US">
              <a:ea typeface="+mn-lt"/>
              <a:cs typeface="+mn-lt"/>
            </a:endParaRPr>
          </a:p>
          <a:p>
            <a:pPr marL="514350" indent="-514350">
              <a:spcBef>
                <a:spcPts val="1400"/>
              </a:spcBef>
              <a:spcAft>
                <a:spcPts val="2800"/>
              </a:spcAft>
              <a:buAutoNum type="arabicPeriod"/>
            </a:pPr>
            <a:r>
              <a:rPr lang="en-US"/>
              <a:t>Computer-generated feedback on objective assessments </a:t>
            </a:r>
            <a:endParaRPr lang="en-US">
              <a:cs typeface="Calibri" panose="020F0502020204030204"/>
            </a:endParaRPr>
          </a:p>
          <a:p>
            <a:pPr marL="514350" indent="-514350">
              <a:spcAft>
                <a:spcPts val="2800"/>
              </a:spcAft>
              <a:buAutoNum type="arabicPeriod"/>
            </a:pPr>
            <a:r>
              <a:rPr lang="en-US"/>
              <a:t>Recorded webinars, videos, and reading materials if the course design materials did not require the students to watch the webinars and then interact with an instructor.” </a:t>
            </a:r>
            <a:endParaRPr lang="en-US">
              <a:cs typeface="Calibri" panose="020F0502020204030204"/>
            </a:endParaRPr>
          </a:p>
          <a:p>
            <a:pPr marL="514350" indent="-514350">
              <a:spcAft>
                <a:spcPts val="2800"/>
              </a:spcAft>
              <a:buAutoNum type="arabicPeriod"/>
            </a:pPr>
            <a:r>
              <a:rPr lang="en-US"/>
              <a:t>Contact with mentoring staff who are not directly providing instruction on the course’s subject matter.”</a:t>
            </a:r>
            <a:endParaRPr lang="en-US">
              <a:cs typeface="Calibri"/>
            </a:endParaRPr>
          </a:p>
          <a:p>
            <a:pPr algn="l"/>
            <a:endParaRPr lang="en-US" sz="2400">
              <a:cs typeface="Calibri"/>
            </a:endParaRPr>
          </a:p>
        </p:txBody>
      </p:sp>
      <p:sp>
        <p:nvSpPr>
          <p:cNvPr id="9" name="TextBox 8"/>
          <p:cNvSpPr txBox="1"/>
          <p:nvPr/>
        </p:nvSpPr>
        <p:spPr>
          <a:xfrm>
            <a:off x="6820677" y="5934842"/>
            <a:ext cx="5253135" cy="307777"/>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400"/>
              <a:t>U.S. Department of Education </a:t>
            </a:r>
            <a:r>
              <a:rPr lang="en-US" sz="1400" u="sng">
                <a:hlinkClick r:id="rId3"/>
              </a:rPr>
              <a:t>Dear Colleague Letter</a:t>
            </a:r>
            <a:r>
              <a:rPr lang="en-US" sz="1400"/>
              <a:t> (December 2014)</a:t>
            </a:r>
          </a:p>
        </p:txBody>
      </p:sp>
      <p:pic>
        <p:nvPicPr>
          <p:cNvPr id="5" name="Picture 4" descr="Hablemos de liderazgo: EL CONFLICTO Y EL DESEMPEÑO DE LOS ..."/>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32156" y="850392"/>
            <a:ext cx="3048000" cy="2286000"/>
          </a:xfrm>
          <a:prstGeom prst="rect">
            <a:avLst/>
          </a:prstGeom>
        </p:spPr>
      </p:pic>
    </p:spTree>
    <p:extLst>
      <p:ext uri="{BB962C8B-B14F-4D97-AF65-F5344CB8AC3E}">
        <p14:creationId xmlns:p14="http://schemas.microsoft.com/office/powerpoint/2010/main" val="18076901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spcAft>
                <a:spcPts val="2400"/>
              </a:spcAft>
            </a:pPr>
            <a:r>
              <a:rPr lang="en-US"/>
              <a:t>Defining “interaction”</a:t>
            </a:r>
          </a:p>
        </p:txBody>
      </p:sp>
      <p:sp>
        <p:nvSpPr>
          <p:cNvPr id="4" name="AutoShape 2" descr="Wittenberg University Logo Primar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p:cNvPicPr>
            <a:picLocks noChangeAspect="1"/>
          </p:cNvPicPr>
          <p:nvPr/>
        </p:nvPicPr>
        <p:blipFill>
          <a:blip r:embed="rId3"/>
          <a:stretch>
            <a:fillRect/>
          </a:stretch>
        </p:blipFill>
        <p:spPr>
          <a:xfrm>
            <a:off x="8772906" y="1184910"/>
            <a:ext cx="2857500" cy="1104900"/>
          </a:xfrm>
          <a:prstGeom prst="rect">
            <a:avLst/>
          </a:prstGeom>
        </p:spPr>
      </p:pic>
      <p:sp>
        <p:nvSpPr>
          <p:cNvPr id="5" name="Rectangle 4"/>
          <p:cNvSpPr/>
          <p:nvPr/>
        </p:nvSpPr>
        <p:spPr>
          <a:xfrm>
            <a:off x="1097280" y="2500122"/>
            <a:ext cx="7589520" cy="2123658"/>
          </a:xfrm>
          <a:prstGeom prst="rect">
            <a:avLst/>
          </a:prstGeom>
        </p:spPr>
        <p:txBody>
          <a:bodyPr wrap="square">
            <a:spAutoFit/>
          </a:bodyPr>
          <a:lstStyle/>
          <a:p>
            <a:pPr marL="285750" indent="-285750">
              <a:spcAft>
                <a:spcPts val="2400"/>
              </a:spcAft>
              <a:buFont typeface="Wingdings" panose="05000000000000000000" pitchFamily="2" charset="2"/>
              <a:buChar char="ü"/>
            </a:pPr>
            <a:r>
              <a:rPr lang="en-US"/>
              <a:t>Must be instructor-initiated</a:t>
            </a:r>
          </a:p>
          <a:p>
            <a:pPr marL="285750" indent="-285750">
              <a:spcAft>
                <a:spcPts val="2400"/>
              </a:spcAft>
              <a:buFont typeface="Wingdings" panose="05000000000000000000" pitchFamily="2" charset="2"/>
              <a:buChar char="ü"/>
            </a:pPr>
            <a:r>
              <a:rPr lang="en-US"/>
              <a:t>“Regular”</a:t>
            </a:r>
          </a:p>
          <a:p>
            <a:pPr marL="285750" indent="-285750">
              <a:spcAft>
                <a:spcPts val="2400"/>
              </a:spcAft>
              <a:buFont typeface="Wingdings" panose="05000000000000000000" pitchFamily="2" charset="2"/>
              <a:buChar char="ü"/>
            </a:pPr>
            <a:r>
              <a:rPr lang="en-US"/>
              <a:t>More than just a grade / relevant to subject matter</a:t>
            </a:r>
          </a:p>
          <a:p>
            <a:pPr marL="285750" indent="-285750">
              <a:spcAft>
                <a:spcPts val="2400"/>
              </a:spcAft>
              <a:buFont typeface="Wingdings" panose="05000000000000000000" pitchFamily="2" charset="2"/>
              <a:buChar char="ü"/>
            </a:pPr>
            <a:r>
              <a:rPr lang="en-US"/>
              <a:t>Accredited faculty member</a:t>
            </a:r>
          </a:p>
        </p:txBody>
      </p:sp>
      <p:sp>
        <p:nvSpPr>
          <p:cNvPr id="10" name="TextBox 9"/>
          <p:cNvSpPr txBox="1"/>
          <p:nvPr/>
        </p:nvSpPr>
        <p:spPr>
          <a:xfrm>
            <a:off x="6820677" y="5934842"/>
            <a:ext cx="5253135" cy="307777"/>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400">
                <a:hlinkClick r:id="rId4"/>
              </a:rPr>
              <a:t>2015 DOE Federal Student Aid conference: Slides 27-32</a:t>
            </a:r>
            <a:endParaRPr lang="en-US" sz="1400"/>
          </a:p>
        </p:txBody>
      </p:sp>
      <p:pic>
        <p:nvPicPr>
          <p:cNvPr id="20" name="Picture 19" descr="10 مقررات إلكترونية مفتوحة يحتاجها كل معلم عربي - تعليم جديد"/>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34231" y="2951206"/>
            <a:ext cx="3738528" cy="1928606"/>
          </a:xfrm>
          <a:prstGeom prst="rect">
            <a:avLst/>
          </a:prstGeom>
        </p:spPr>
      </p:pic>
    </p:spTree>
    <p:extLst>
      <p:ext uri="{BB962C8B-B14F-4D97-AF65-F5344CB8AC3E}">
        <p14:creationId xmlns:p14="http://schemas.microsoft.com/office/powerpoint/2010/main" val="14188458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solidFill>
                  <a:schemeClr val="tx2">
                    <a:lumMod val="75000"/>
                  </a:schemeClr>
                </a:solidFill>
              </a:rPr>
              <a:t>Wittenberg </a:t>
            </a:r>
            <a:r>
              <a:rPr lang="en-US"/>
              <a:t>Instructional </a:t>
            </a:r>
            <a:br>
              <a:rPr lang="en-US"/>
            </a:br>
            <a:r>
              <a:rPr lang="en-US"/>
              <a:t>Requirements for all courses:</a:t>
            </a:r>
            <a:endParaRPr lang="en-US">
              <a:solidFill>
                <a:schemeClr val="tx2">
                  <a:lumMod val="75000"/>
                </a:schemeClr>
              </a:solidFill>
            </a:endParaRPr>
          </a:p>
        </p:txBody>
      </p:sp>
      <p:sp>
        <p:nvSpPr>
          <p:cNvPr id="3" name="Vertical Text Placeholder 2"/>
          <p:cNvSpPr>
            <a:spLocks noGrp="1"/>
          </p:cNvSpPr>
          <p:nvPr>
            <p:ph type="body" orient="vert" idx="1"/>
          </p:nvPr>
        </p:nvSpPr>
        <p:spPr>
          <a:xfrm>
            <a:off x="1097280" y="1999970"/>
            <a:ext cx="10058400" cy="4023360"/>
          </a:xfrm>
        </p:spPr>
        <p:txBody>
          <a:bodyPr vert="horz">
            <a:normAutofit/>
          </a:bodyPr>
          <a:lstStyle/>
          <a:p>
            <a:endParaRPr lang="en-US" sz="2400"/>
          </a:p>
          <a:p>
            <a:endParaRPr lang="en-US" sz="2400"/>
          </a:p>
        </p:txBody>
      </p:sp>
      <p:sp>
        <p:nvSpPr>
          <p:cNvPr id="4" name="AutoShape 2" descr="Wittenberg University Logo Primar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p:cNvPicPr>
            <a:picLocks noChangeAspect="1"/>
          </p:cNvPicPr>
          <p:nvPr/>
        </p:nvPicPr>
        <p:blipFill>
          <a:blip r:embed="rId3"/>
          <a:stretch>
            <a:fillRect/>
          </a:stretch>
        </p:blipFill>
        <p:spPr>
          <a:xfrm>
            <a:off x="8700825" y="639153"/>
            <a:ext cx="2857500" cy="1104900"/>
          </a:xfrm>
          <a:prstGeom prst="rect">
            <a:avLst/>
          </a:prstGeom>
        </p:spPr>
      </p:pic>
      <p:graphicFrame>
        <p:nvGraphicFramePr>
          <p:cNvPr id="10" name="Table 9"/>
          <p:cNvGraphicFramePr>
            <a:graphicFrameLocks noGrp="1"/>
          </p:cNvGraphicFramePr>
          <p:nvPr>
            <p:extLst>
              <p:ext uri="{D42A27DB-BD31-4B8C-83A1-F6EECF244321}">
                <p14:modId xmlns:p14="http://schemas.microsoft.com/office/powerpoint/2010/main" val="2411083429"/>
              </p:ext>
            </p:extLst>
          </p:nvPr>
        </p:nvGraphicFramePr>
        <p:xfrm>
          <a:off x="1162319" y="2652645"/>
          <a:ext cx="8128000" cy="2315674"/>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3648405848"/>
                    </a:ext>
                  </a:extLst>
                </a:gridCol>
                <a:gridCol w="2032000">
                  <a:extLst>
                    <a:ext uri="{9D8B030D-6E8A-4147-A177-3AD203B41FA5}">
                      <a16:colId xmlns:a16="http://schemas.microsoft.com/office/drawing/2014/main" val="431144582"/>
                    </a:ext>
                  </a:extLst>
                </a:gridCol>
                <a:gridCol w="2032000">
                  <a:extLst>
                    <a:ext uri="{9D8B030D-6E8A-4147-A177-3AD203B41FA5}">
                      <a16:colId xmlns:a16="http://schemas.microsoft.com/office/drawing/2014/main" val="3488107738"/>
                    </a:ext>
                  </a:extLst>
                </a:gridCol>
                <a:gridCol w="2032000">
                  <a:extLst>
                    <a:ext uri="{9D8B030D-6E8A-4147-A177-3AD203B41FA5}">
                      <a16:colId xmlns:a16="http://schemas.microsoft.com/office/drawing/2014/main" val="727813814"/>
                    </a:ext>
                  </a:extLst>
                </a:gridCol>
              </a:tblGrid>
              <a:tr h="685397">
                <a:tc>
                  <a:txBody>
                    <a:bodyPr/>
                    <a:lstStyle/>
                    <a:p>
                      <a:pPr algn="ctr"/>
                      <a:r>
                        <a:rPr lang="en-US" sz="2800"/>
                        <a:t>Minimum Contact</a:t>
                      </a:r>
                    </a:p>
                  </a:txBody>
                  <a:tcPr anchor="ctr"/>
                </a:tc>
                <a:tc>
                  <a:txBody>
                    <a:bodyPr/>
                    <a:lstStyle/>
                    <a:p>
                      <a:pPr algn="ctr"/>
                      <a:r>
                        <a:rPr lang="en-US" sz="2800"/>
                        <a:t>1 cr class</a:t>
                      </a:r>
                    </a:p>
                  </a:txBody>
                  <a:tcPr anchor="ctr"/>
                </a:tc>
                <a:tc>
                  <a:txBody>
                    <a:bodyPr/>
                    <a:lstStyle/>
                    <a:p>
                      <a:pPr algn="ctr"/>
                      <a:r>
                        <a:rPr lang="en-US" sz="2800"/>
                        <a:t>2 cr class</a:t>
                      </a:r>
                    </a:p>
                  </a:txBody>
                  <a:tcPr anchor="ctr"/>
                </a:tc>
                <a:tc>
                  <a:txBody>
                    <a:bodyPr/>
                    <a:lstStyle/>
                    <a:p>
                      <a:pPr algn="ctr"/>
                      <a:r>
                        <a:rPr lang="en-US" sz="2800"/>
                        <a:t>4 cr class</a:t>
                      </a:r>
                    </a:p>
                  </a:txBody>
                  <a:tcPr anchor="ctr"/>
                </a:tc>
                <a:extLst>
                  <a:ext uri="{0D108BD9-81ED-4DB2-BD59-A6C34878D82A}">
                    <a16:rowId xmlns:a16="http://schemas.microsoft.com/office/drawing/2014/main" val="889079821"/>
                  </a:ext>
                </a:extLst>
              </a:tr>
              <a:tr h="685397">
                <a:tc>
                  <a:txBody>
                    <a:bodyPr/>
                    <a:lstStyle/>
                    <a:p>
                      <a:pPr algn="ctr"/>
                      <a:r>
                        <a:rPr lang="en-US" sz="2800"/>
                        <a:t>Minutes</a:t>
                      </a:r>
                    </a:p>
                  </a:txBody>
                  <a:tcPr anchor="ctr"/>
                </a:tc>
                <a:tc>
                  <a:txBody>
                    <a:bodyPr/>
                    <a:lstStyle/>
                    <a:p>
                      <a:pPr algn="ctr"/>
                      <a:r>
                        <a:rPr lang="en-US" sz="2800"/>
                        <a:t>750</a:t>
                      </a:r>
                    </a:p>
                  </a:txBody>
                  <a:tcPr anchor="ctr"/>
                </a:tc>
                <a:tc>
                  <a:txBody>
                    <a:bodyPr/>
                    <a:lstStyle/>
                    <a:p>
                      <a:pPr algn="ctr"/>
                      <a:r>
                        <a:rPr lang="en-US" sz="2800"/>
                        <a:t>1500</a:t>
                      </a:r>
                    </a:p>
                  </a:txBody>
                  <a:tcPr anchor="ctr"/>
                </a:tc>
                <a:tc>
                  <a:txBody>
                    <a:bodyPr/>
                    <a:lstStyle/>
                    <a:p>
                      <a:pPr algn="ctr"/>
                      <a:r>
                        <a:rPr lang="en-US" sz="2800"/>
                        <a:t>3000</a:t>
                      </a:r>
                    </a:p>
                  </a:txBody>
                  <a:tcPr anchor="ctr"/>
                </a:tc>
                <a:extLst>
                  <a:ext uri="{0D108BD9-81ED-4DB2-BD59-A6C34878D82A}">
                    <a16:rowId xmlns:a16="http://schemas.microsoft.com/office/drawing/2014/main" val="732688993"/>
                  </a:ext>
                </a:extLst>
              </a:tr>
              <a:tr h="685397">
                <a:tc>
                  <a:txBody>
                    <a:bodyPr/>
                    <a:lstStyle/>
                    <a:p>
                      <a:pPr algn="ctr"/>
                      <a:r>
                        <a:rPr lang="en-US" sz="2800"/>
                        <a:t>Hours</a:t>
                      </a:r>
                    </a:p>
                  </a:txBody>
                  <a:tcPr anchor="ctr"/>
                </a:tc>
                <a:tc>
                  <a:txBody>
                    <a:bodyPr/>
                    <a:lstStyle/>
                    <a:p>
                      <a:pPr algn="ctr"/>
                      <a:r>
                        <a:rPr lang="en-US" sz="2800"/>
                        <a:t>12.5</a:t>
                      </a:r>
                    </a:p>
                  </a:txBody>
                  <a:tcPr anchor="ctr"/>
                </a:tc>
                <a:tc>
                  <a:txBody>
                    <a:bodyPr/>
                    <a:lstStyle/>
                    <a:p>
                      <a:pPr algn="ctr"/>
                      <a:r>
                        <a:rPr lang="en-US" sz="2800"/>
                        <a:t>25</a:t>
                      </a:r>
                    </a:p>
                  </a:txBody>
                  <a:tcPr anchor="ctr"/>
                </a:tc>
                <a:tc>
                  <a:txBody>
                    <a:bodyPr/>
                    <a:lstStyle/>
                    <a:p>
                      <a:pPr algn="ctr"/>
                      <a:r>
                        <a:rPr lang="en-US" sz="2800"/>
                        <a:t>50</a:t>
                      </a:r>
                    </a:p>
                  </a:txBody>
                  <a:tcPr anchor="ctr"/>
                </a:tc>
                <a:extLst>
                  <a:ext uri="{0D108BD9-81ED-4DB2-BD59-A6C34878D82A}">
                    <a16:rowId xmlns:a16="http://schemas.microsoft.com/office/drawing/2014/main" val="160966735"/>
                  </a:ext>
                </a:extLst>
              </a:tr>
            </a:tbl>
          </a:graphicData>
        </a:graphic>
      </p:graphicFrame>
      <p:pic>
        <p:nvPicPr>
          <p:cNvPr id="5" name="Picture 4" descr="Andrew Carnegie - Viquipèdia, l'enciclopèdia lliur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12096" y="2894087"/>
            <a:ext cx="1381053" cy="1730919"/>
          </a:xfrm>
          <a:prstGeom prst="rect">
            <a:avLst/>
          </a:prstGeom>
        </p:spPr>
      </p:pic>
    </p:spTree>
    <p:extLst>
      <p:ext uri="{BB962C8B-B14F-4D97-AF65-F5344CB8AC3E}">
        <p14:creationId xmlns:p14="http://schemas.microsoft.com/office/powerpoint/2010/main" val="33564709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solidFill>
                  <a:schemeClr val="tx2">
                    <a:lumMod val="75000"/>
                  </a:schemeClr>
                </a:solidFill>
              </a:rPr>
              <a:t>Determining Instructional </a:t>
            </a:r>
            <a:br>
              <a:rPr lang="en-US">
                <a:solidFill>
                  <a:schemeClr val="tx2">
                    <a:lumMod val="75000"/>
                  </a:schemeClr>
                </a:solidFill>
              </a:rPr>
            </a:br>
            <a:r>
              <a:rPr lang="en-US">
                <a:solidFill>
                  <a:schemeClr val="tx2">
                    <a:lumMod val="75000"/>
                  </a:schemeClr>
                </a:solidFill>
              </a:rPr>
              <a:t>Equivalencies</a:t>
            </a:r>
          </a:p>
        </p:txBody>
      </p:sp>
      <p:sp>
        <p:nvSpPr>
          <p:cNvPr id="4" name="AutoShape 2" descr="Wittenberg University Logo Primar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p:cNvPicPr>
            <a:picLocks noChangeAspect="1"/>
          </p:cNvPicPr>
          <p:nvPr/>
        </p:nvPicPr>
        <p:blipFill>
          <a:blip r:embed="rId3"/>
          <a:stretch>
            <a:fillRect/>
          </a:stretch>
        </p:blipFill>
        <p:spPr>
          <a:xfrm>
            <a:off x="8700825" y="639153"/>
            <a:ext cx="2857500" cy="1104900"/>
          </a:xfrm>
          <a:prstGeom prst="rect">
            <a:avLst/>
          </a:prstGeom>
        </p:spPr>
      </p:pic>
      <p:sp>
        <p:nvSpPr>
          <p:cNvPr id="6" name="TextBox 5">
            <a:extLst>
              <a:ext uri="{FF2B5EF4-FFF2-40B4-BE49-F238E27FC236}">
                <a16:creationId xmlns:a16="http://schemas.microsoft.com/office/drawing/2014/main" id="{F03BFBB0-F3EA-49D0-8012-1F8A4C2AF30D}"/>
              </a:ext>
            </a:extLst>
          </p:cNvPr>
          <p:cNvSpPr txBox="1"/>
          <p:nvPr/>
        </p:nvSpPr>
        <p:spPr>
          <a:xfrm>
            <a:off x="1232494" y="2047685"/>
            <a:ext cx="7378024" cy="1774845"/>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800"/>
              </a:spcAft>
            </a:pPr>
            <a:r>
              <a:rPr lang="en-US" sz="2400">
                <a:cs typeface="Calibri"/>
              </a:rPr>
              <a:t>Step One</a:t>
            </a:r>
          </a:p>
          <a:p>
            <a:pPr marL="342900" indent="-342900">
              <a:spcAft>
                <a:spcPts val="800"/>
              </a:spcAft>
              <a:buFont typeface="Arial"/>
              <a:buChar char="•"/>
            </a:pPr>
            <a:r>
              <a:rPr lang="en-US" sz="2400">
                <a:cs typeface="Calibri"/>
              </a:rPr>
              <a:t>Review course learning outcomes</a:t>
            </a:r>
            <a:endParaRPr lang="en-US">
              <a:cs typeface="Calibri" panose="020F0502020204030204"/>
            </a:endParaRPr>
          </a:p>
          <a:p>
            <a:pPr marL="342900" indent="-342900">
              <a:spcAft>
                <a:spcPts val="800"/>
              </a:spcAft>
              <a:buFont typeface="Arial"/>
              <a:buChar char="•"/>
            </a:pPr>
            <a:r>
              <a:rPr lang="en-US" sz="2400">
                <a:cs typeface="Calibri"/>
              </a:rPr>
              <a:t>Ensure all assignments are aligned to an outcome and all outcomes are accessed</a:t>
            </a:r>
          </a:p>
        </p:txBody>
      </p:sp>
      <p:pic>
        <p:nvPicPr>
          <p:cNvPr id="9" name="Picture 8" descr="A Principal's Reflections: Inquiry-Based, Constructivist ..."/>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5049" y="1994996"/>
            <a:ext cx="2977896" cy="2268210"/>
          </a:xfrm>
          <a:prstGeom prst="rect">
            <a:avLst/>
          </a:prstGeom>
        </p:spPr>
      </p:pic>
      <p:pic>
        <p:nvPicPr>
          <p:cNvPr id="3" name="Picture 2" descr="Ferramental para inovação - Blog IntellinsightsBlog ..."/>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54799" y="4132856"/>
            <a:ext cx="1778582" cy="1778582"/>
          </a:xfrm>
          <a:prstGeom prst="rect">
            <a:avLst/>
          </a:prstGeom>
        </p:spPr>
      </p:pic>
      <p:sp>
        <p:nvSpPr>
          <p:cNvPr id="5" name="TextBox 4"/>
          <p:cNvSpPr txBox="1"/>
          <p:nvPr/>
        </p:nvSpPr>
        <p:spPr>
          <a:xfrm>
            <a:off x="4346532" y="4375816"/>
            <a:ext cx="5783043" cy="830997"/>
          </a:xfrm>
          <a:prstGeom prst="rect">
            <a:avLst/>
          </a:prstGeom>
          <a:noFill/>
        </p:spPr>
        <p:txBody>
          <a:bodyPr wrap="square" rtlCol="0">
            <a:spAutoFit/>
          </a:bodyPr>
          <a:lstStyle/>
          <a:p>
            <a:pPr marL="342900" indent="-342900">
              <a:spcAft>
                <a:spcPts val="800"/>
              </a:spcAft>
              <a:buFont typeface="Arial"/>
              <a:buChar char="•"/>
            </a:pPr>
            <a:r>
              <a:rPr lang="en-US" sz="2400">
                <a:cs typeface="Calibri"/>
              </a:rPr>
              <a:t>Commit to utilizing a mix of instructional tools and techniques</a:t>
            </a:r>
          </a:p>
        </p:txBody>
      </p:sp>
    </p:spTree>
    <p:extLst>
      <p:ext uri="{BB962C8B-B14F-4D97-AF65-F5344CB8AC3E}">
        <p14:creationId xmlns:p14="http://schemas.microsoft.com/office/powerpoint/2010/main" val="23416195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8000"/>
              <a:t>Agenda</a:t>
            </a:r>
          </a:p>
        </p:txBody>
      </p:sp>
      <p:sp>
        <p:nvSpPr>
          <p:cNvPr id="3" name="Vertical Text Placeholder 2"/>
          <p:cNvSpPr>
            <a:spLocks noGrp="1"/>
          </p:cNvSpPr>
          <p:nvPr>
            <p:ph type="body" orient="vert" idx="1"/>
          </p:nvPr>
        </p:nvSpPr>
        <p:spPr>
          <a:xfrm>
            <a:off x="1097280" y="1965960"/>
            <a:ext cx="10058400" cy="4057370"/>
          </a:xfrm>
        </p:spPr>
        <p:txBody>
          <a:bodyPr vert="horz" lIns="45720" tIns="0" rIns="45720" bIns="0" rtlCol="0" anchor="t">
            <a:normAutofit lnSpcReduction="10000"/>
          </a:bodyPr>
          <a:lstStyle/>
          <a:p>
            <a:pPr marL="571500" indent="-571500">
              <a:buSzPct val="97000"/>
              <a:buAutoNum type="romanLcPeriod"/>
            </a:pPr>
            <a:r>
              <a:rPr lang="en-US" sz="3200">
                <a:solidFill>
                  <a:schemeClr val="tx2">
                    <a:lumMod val="75000"/>
                  </a:schemeClr>
                </a:solidFill>
              </a:rPr>
              <a:t>Online Summer School Information </a:t>
            </a:r>
            <a:endParaRPr lang="en-US" sz="3200">
              <a:solidFill>
                <a:schemeClr val="tx2">
                  <a:lumMod val="75000"/>
                </a:schemeClr>
              </a:solidFill>
              <a:cs typeface="Calibri"/>
            </a:endParaRPr>
          </a:p>
          <a:p>
            <a:pPr marL="571500" indent="-571500">
              <a:buSzPct val="97000"/>
              <a:buAutoNum type="romanLcPeriod"/>
            </a:pPr>
            <a:r>
              <a:rPr lang="en-US" sz="3200">
                <a:solidFill>
                  <a:schemeClr val="tx2">
                    <a:lumMod val="75000"/>
                  </a:schemeClr>
                </a:solidFill>
              </a:rPr>
              <a:t>Review of Moodle Basics </a:t>
            </a:r>
            <a:endParaRPr lang="en-US" sz="3200">
              <a:solidFill>
                <a:schemeClr val="tx2">
                  <a:lumMod val="75000"/>
                </a:schemeClr>
              </a:solidFill>
              <a:cs typeface="Calibri"/>
            </a:endParaRPr>
          </a:p>
          <a:p>
            <a:pPr marL="571500" indent="-571500">
              <a:buSzPct val="97000"/>
              <a:buFont typeface="+mj-lt"/>
              <a:buAutoNum type="romanLcPeriod"/>
            </a:pPr>
            <a:r>
              <a:rPr lang="en-US" sz="3200">
                <a:solidFill>
                  <a:schemeClr val="tx2">
                    <a:lumMod val="75000"/>
                  </a:schemeClr>
                </a:solidFill>
              </a:rPr>
              <a:t>Campus Resources </a:t>
            </a:r>
            <a:endParaRPr lang="en-US" sz="3200">
              <a:solidFill>
                <a:schemeClr val="tx2">
                  <a:lumMod val="75000"/>
                </a:schemeClr>
              </a:solidFill>
              <a:cs typeface="Calibri"/>
            </a:endParaRPr>
          </a:p>
          <a:p>
            <a:pPr marL="571500" indent="-571500">
              <a:buSzPct val="97000"/>
              <a:buFont typeface="+mj-lt"/>
              <a:buAutoNum type="romanLcPeriod"/>
            </a:pPr>
            <a:r>
              <a:rPr lang="en-US" sz="3200">
                <a:solidFill>
                  <a:schemeClr val="tx2">
                    <a:lumMod val="75000"/>
                  </a:schemeClr>
                </a:solidFill>
              </a:rPr>
              <a:t>Essential Info for every Moodle Course</a:t>
            </a:r>
            <a:endParaRPr lang="en-US" sz="3200">
              <a:solidFill>
                <a:schemeClr val="tx2">
                  <a:lumMod val="75000"/>
                </a:schemeClr>
              </a:solidFill>
              <a:cs typeface="Calibri"/>
            </a:endParaRPr>
          </a:p>
          <a:p>
            <a:pPr marL="571500" indent="-571500">
              <a:buSzPct val="97000"/>
              <a:buFont typeface="+mj-lt"/>
              <a:buAutoNum type="romanLcPeriod"/>
            </a:pPr>
            <a:r>
              <a:rPr lang="en-US" sz="3200">
                <a:solidFill>
                  <a:schemeClr val="tx2">
                    <a:lumMod val="75000"/>
                  </a:schemeClr>
                </a:solidFill>
              </a:rPr>
              <a:t>Best Practices in beginning Course Design</a:t>
            </a:r>
            <a:endParaRPr lang="en-US" sz="3200">
              <a:solidFill>
                <a:schemeClr val="tx2">
                  <a:lumMod val="75000"/>
                </a:schemeClr>
              </a:solidFill>
              <a:cs typeface="Calibri"/>
            </a:endParaRPr>
          </a:p>
          <a:p>
            <a:pPr marL="571500" indent="-571500">
              <a:buSzPct val="97000"/>
              <a:buAutoNum type="romanLcPeriod"/>
            </a:pPr>
            <a:r>
              <a:rPr lang="en-US" sz="3200">
                <a:solidFill>
                  <a:schemeClr val="tx2">
                    <a:lumMod val="75000"/>
                  </a:schemeClr>
                </a:solidFill>
              </a:rPr>
              <a:t>Instructional Equivalencies</a:t>
            </a:r>
            <a:endParaRPr lang="en-US" sz="3200">
              <a:solidFill>
                <a:schemeClr val="tx2">
                  <a:lumMod val="75000"/>
                </a:schemeClr>
              </a:solidFill>
              <a:cs typeface="Calibri"/>
            </a:endParaRPr>
          </a:p>
          <a:p>
            <a:pPr marL="571500" indent="-571500">
              <a:buSzPct val="97000"/>
              <a:buAutoNum type="romanLcPeriod"/>
            </a:pPr>
            <a:r>
              <a:rPr lang="en-US" sz="3200">
                <a:solidFill>
                  <a:schemeClr val="tx2">
                    <a:lumMod val="75000"/>
                  </a:schemeClr>
                </a:solidFill>
              </a:rPr>
              <a:t>Accessibility</a:t>
            </a:r>
            <a:endParaRPr lang="en-US" sz="3200">
              <a:solidFill>
                <a:schemeClr val="tx2">
                  <a:lumMod val="75000"/>
                </a:schemeClr>
              </a:solidFill>
              <a:cs typeface="Calibri"/>
            </a:endParaRPr>
          </a:p>
          <a:p>
            <a:endParaRPr lang="en-US" sz="2400"/>
          </a:p>
          <a:p>
            <a:endParaRPr lang="en-US" sz="2400"/>
          </a:p>
        </p:txBody>
      </p:sp>
    </p:spTree>
    <p:extLst>
      <p:ext uri="{BB962C8B-B14F-4D97-AF65-F5344CB8AC3E}">
        <p14:creationId xmlns:p14="http://schemas.microsoft.com/office/powerpoint/2010/main" val="34726004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solidFill>
                  <a:schemeClr val="tx2">
                    <a:lumMod val="75000"/>
                  </a:schemeClr>
                </a:solidFill>
              </a:rPr>
              <a:t>Determining Instructional </a:t>
            </a:r>
            <a:br>
              <a:rPr lang="en-US">
                <a:solidFill>
                  <a:schemeClr val="tx2">
                    <a:lumMod val="75000"/>
                  </a:schemeClr>
                </a:solidFill>
              </a:rPr>
            </a:br>
            <a:r>
              <a:rPr lang="en-US">
                <a:solidFill>
                  <a:schemeClr val="tx2">
                    <a:lumMod val="75000"/>
                  </a:schemeClr>
                </a:solidFill>
              </a:rPr>
              <a:t>Equivalencies</a:t>
            </a:r>
          </a:p>
        </p:txBody>
      </p:sp>
      <p:sp>
        <p:nvSpPr>
          <p:cNvPr id="4" name="AutoShape 2" descr="Wittenberg University Logo Primar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p:cNvPicPr>
            <a:picLocks noChangeAspect="1"/>
          </p:cNvPicPr>
          <p:nvPr/>
        </p:nvPicPr>
        <p:blipFill>
          <a:blip r:embed="rId3"/>
          <a:stretch>
            <a:fillRect/>
          </a:stretch>
        </p:blipFill>
        <p:spPr>
          <a:xfrm>
            <a:off x="8700825" y="639153"/>
            <a:ext cx="2857500" cy="1104900"/>
          </a:xfrm>
          <a:prstGeom prst="rect">
            <a:avLst/>
          </a:prstGeom>
        </p:spPr>
      </p:pic>
      <p:pic>
        <p:nvPicPr>
          <p:cNvPr id="8" name="Picture 7" descr="Approaches to Teaching | Ser y Esta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7280" y="2446167"/>
            <a:ext cx="4018042" cy="2678695"/>
          </a:xfrm>
          <a:prstGeom prst="rect">
            <a:avLst/>
          </a:prstGeom>
        </p:spPr>
      </p:pic>
      <p:sp>
        <p:nvSpPr>
          <p:cNvPr id="5" name="TextBox 4"/>
          <p:cNvSpPr txBox="1"/>
          <p:nvPr/>
        </p:nvSpPr>
        <p:spPr>
          <a:xfrm>
            <a:off x="5257800" y="1744053"/>
            <a:ext cx="6419088" cy="4539704"/>
          </a:xfrm>
          <a:prstGeom prst="rect">
            <a:avLst/>
          </a:prstGeom>
          <a:noFill/>
        </p:spPr>
        <p:txBody>
          <a:bodyPr wrap="square" rtlCol="0">
            <a:spAutoFit/>
          </a:bodyPr>
          <a:lstStyle/>
          <a:p>
            <a:pPr marL="342900" indent="-342900">
              <a:spcAft>
                <a:spcPts val="600"/>
              </a:spcAft>
              <a:buFont typeface="+mj-lt"/>
              <a:buAutoNum type="arabicPeriod"/>
            </a:pPr>
            <a:r>
              <a:rPr lang="en-US"/>
              <a:t>Big Blue Button – synchronous &amp; led by instructor</a:t>
            </a:r>
          </a:p>
          <a:p>
            <a:pPr marL="342900" indent="-342900">
              <a:spcAft>
                <a:spcPts val="600"/>
              </a:spcAft>
              <a:buFont typeface="+mj-lt"/>
              <a:buAutoNum type="arabicPeriod"/>
            </a:pPr>
            <a:r>
              <a:rPr lang="en-US"/>
              <a:t>Weekly Discussion Boards w/student posting expectations &amp; faculty participation</a:t>
            </a:r>
          </a:p>
          <a:p>
            <a:pPr marL="342900" indent="-342900">
              <a:spcAft>
                <a:spcPts val="600"/>
              </a:spcAft>
              <a:buFont typeface="+mj-lt"/>
              <a:buAutoNum type="arabicPeriod"/>
            </a:pPr>
            <a:r>
              <a:rPr lang="en-US"/>
              <a:t>Student groups w/ expectations for reporting out</a:t>
            </a:r>
          </a:p>
          <a:p>
            <a:pPr marL="342900" indent="-342900">
              <a:spcAft>
                <a:spcPts val="600"/>
              </a:spcAft>
              <a:buFont typeface="+mj-lt"/>
              <a:buAutoNum type="arabicPeriod"/>
            </a:pPr>
            <a:r>
              <a:rPr lang="en-US"/>
              <a:t>Muddiest topic discussion board</a:t>
            </a:r>
          </a:p>
          <a:p>
            <a:pPr marL="342900" indent="-342900">
              <a:spcAft>
                <a:spcPts val="600"/>
              </a:spcAft>
              <a:buFont typeface="+mj-lt"/>
              <a:buAutoNum type="arabicPeriod"/>
            </a:pPr>
            <a:r>
              <a:rPr lang="en-US"/>
              <a:t>Each One Teach One</a:t>
            </a:r>
          </a:p>
          <a:p>
            <a:pPr marL="342900" indent="-342900">
              <a:spcAft>
                <a:spcPts val="600"/>
              </a:spcAft>
              <a:buFont typeface="+mj-lt"/>
              <a:buAutoNum type="arabicPeriod"/>
            </a:pPr>
            <a:r>
              <a:rPr lang="en-US"/>
              <a:t>Weekly due dates</a:t>
            </a:r>
          </a:p>
          <a:p>
            <a:pPr marL="342900" indent="-342900">
              <a:spcAft>
                <a:spcPts val="600"/>
              </a:spcAft>
              <a:buFont typeface="+mj-lt"/>
              <a:buAutoNum type="arabicPeriod"/>
            </a:pPr>
            <a:r>
              <a:rPr lang="en-US"/>
              <a:t>Video content w/ instructor/student engagement </a:t>
            </a:r>
          </a:p>
          <a:p>
            <a:pPr marL="342900" indent="-342900">
              <a:spcAft>
                <a:spcPts val="600"/>
              </a:spcAft>
              <a:buFont typeface="+mj-lt"/>
              <a:buAutoNum type="arabicPeriod"/>
            </a:pPr>
            <a:r>
              <a:rPr lang="en-US"/>
              <a:t>Field trips</a:t>
            </a:r>
          </a:p>
          <a:p>
            <a:pPr marL="342900" indent="-342900">
              <a:spcAft>
                <a:spcPts val="600"/>
              </a:spcAft>
              <a:buFont typeface="+mj-lt"/>
              <a:buAutoNum type="arabicPeriod"/>
            </a:pPr>
            <a:r>
              <a:rPr lang="en-US"/>
              <a:t>Interviews</a:t>
            </a:r>
          </a:p>
          <a:p>
            <a:pPr marL="342900" indent="-342900">
              <a:spcAft>
                <a:spcPts val="600"/>
              </a:spcAft>
              <a:buFont typeface="+mj-lt"/>
              <a:buAutoNum type="arabicPeriod"/>
            </a:pPr>
            <a:r>
              <a:rPr lang="en-US"/>
              <a:t>Blogs, journals</a:t>
            </a:r>
          </a:p>
          <a:p>
            <a:pPr marL="342900" indent="-342900">
              <a:spcAft>
                <a:spcPts val="600"/>
              </a:spcAft>
              <a:buFont typeface="+mj-lt"/>
              <a:buAutoNum type="arabicPeriod"/>
            </a:pPr>
            <a:r>
              <a:rPr lang="en-US"/>
              <a:t>Web search activities</a:t>
            </a:r>
          </a:p>
          <a:p>
            <a:pPr marL="342900" indent="-342900">
              <a:spcAft>
                <a:spcPts val="600"/>
              </a:spcAft>
              <a:buFont typeface="+mj-lt"/>
              <a:buAutoNum type="arabicPeriod"/>
            </a:pPr>
            <a:r>
              <a:rPr lang="en-US"/>
              <a:t>Recorded lectures (in smaller time increments)</a:t>
            </a:r>
          </a:p>
        </p:txBody>
      </p:sp>
    </p:spTree>
    <p:extLst>
      <p:ext uri="{BB962C8B-B14F-4D97-AF65-F5344CB8AC3E}">
        <p14:creationId xmlns:p14="http://schemas.microsoft.com/office/powerpoint/2010/main" val="2020555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buSzPct val="97000"/>
            </a:pPr>
            <a:r>
              <a:rPr lang="en-US">
                <a:solidFill>
                  <a:schemeClr val="tx2">
                    <a:lumMod val="75000"/>
                  </a:schemeClr>
                </a:solidFill>
              </a:rPr>
              <a:t>Accessibility</a:t>
            </a:r>
          </a:p>
        </p:txBody>
      </p:sp>
      <p:sp>
        <p:nvSpPr>
          <p:cNvPr id="3" name="Vertical Text Placeholder 2"/>
          <p:cNvSpPr>
            <a:spLocks noGrp="1"/>
          </p:cNvSpPr>
          <p:nvPr>
            <p:ph type="body" orient="vert" idx="1"/>
          </p:nvPr>
        </p:nvSpPr>
        <p:spPr>
          <a:xfrm>
            <a:off x="1097280" y="1999970"/>
            <a:ext cx="10058400" cy="4023360"/>
          </a:xfrm>
        </p:spPr>
        <p:txBody>
          <a:bodyPr vert="horz">
            <a:normAutofit/>
          </a:bodyPr>
          <a:lstStyle/>
          <a:p>
            <a:endParaRPr lang="en-US" sz="2400"/>
          </a:p>
          <a:p>
            <a:endParaRPr lang="en-US" sz="2400"/>
          </a:p>
        </p:txBody>
      </p:sp>
      <p:sp>
        <p:nvSpPr>
          <p:cNvPr id="5" name="TextBox 4">
            <a:extLst>
              <a:ext uri="{FF2B5EF4-FFF2-40B4-BE49-F238E27FC236}">
                <a16:creationId xmlns:a16="http://schemas.microsoft.com/office/drawing/2014/main" id="{753A57DF-936D-4FFB-B7B4-F41A6AEB5827}"/>
              </a:ext>
            </a:extLst>
          </p:cNvPr>
          <p:cNvSpPr txBox="1"/>
          <p:nvPr/>
        </p:nvSpPr>
        <p:spPr>
          <a:xfrm>
            <a:off x="1097280" y="1999970"/>
            <a:ext cx="10146535" cy="2352952"/>
          </a:xfrm>
          <a:prstGeom prst="rect">
            <a:avLst/>
          </a:prstGeom>
          <a:noFill/>
        </p:spPr>
        <p:txBody>
          <a:bodyPr wrap="square" rtlCol="0" anchor="t">
            <a:spAutoFit/>
          </a:bodyPr>
          <a:lstStyle/>
          <a:p>
            <a:pPr marL="342900" indent="-342900">
              <a:lnSpc>
                <a:spcPct val="150000"/>
              </a:lnSpc>
              <a:buFont typeface="Arial"/>
              <a:buChar char="•"/>
            </a:pPr>
            <a:r>
              <a:rPr lang="en-US" sz="2000">
                <a:latin typeface="Calibri Light"/>
                <a:cs typeface="Calibri"/>
              </a:rPr>
              <a:t>Headings in Text Editor</a:t>
            </a:r>
            <a:endParaRPr lang="en-US"/>
          </a:p>
          <a:p>
            <a:pPr marL="342900" indent="-342900">
              <a:lnSpc>
                <a:spcPct val="150000"/>
              </a:lnSpc>
              <a:buFont typeface="Arial"/>
              <a:buChar char="•"/>
            </a:pPr>
            <a:r>
              <a:rPr lang="en-US" sz="2000">
                <a:latin typeface="Calibri Light"/>
                <a:cs typeface="Calibri"/>
              </a:rPr>
              <a:t>Alternate Text for Images</a:t>
            </a:r>
          </a:p>
          <a:p>
            <a:pPr marL="342900" indent="-342900">
              <a:lnSpc>
                <a:spcPct val="150000"/>
              </a:lnSpc>
              <a:buFont typeface="Arial"/>
              <a:buChar char="•"/>
            </a:pPr>
            <a:r>
              <a:rPr lang="en-US" sz="2000">
                <a:latin typeface="Calibri Light"/>
                <a:cs typeface="Calibri"/>
              </a:rPr>
              <a:t>Embed YouTube Videos with Closed Captions Enabled</a:t>
            </a:r>
          </a:p>
          <a:p>
            <a:pPr marL="342900" indent="-342900">
              <a:lnSpc>
                <a:spcPct val="150000"/>
              </a:lnSpc>
              <a:buFont typeface="Arial"/>
              <a:buChar char="•"/>
            </a:pPr>
            <a:r>
              <a:rPr lang="en-US" sz="2000">
                <a:latin typeface="Calibri Light"/>
                <a:cs typeface="Calibri"/>
              </a:rPr>
              <a:t>Instruct Students on How to Use any Required Technology for the Class</a:t>
            </a:r>
          </a:p>
          <a:p>
            <a:pPr marL="342900" indent="-342900">
              <a:lnSpc>
                <a:spcPct val="150000"/>
              </a:lnSpc>
              <a:buFont typeface="Arial"/>
              <a:buChar char="•"/>
            </a:pPr>
            <a:r>
              <a:rPr lang="en-US" sz="2000">
                <a:latin typeface="Calibri Light"/>
                <a:cs typeface="Calibri"/>
              </a:rPr>
              <a:t>Be Willing to Use Time in the First Class for that Technology Instruction</a:t>
            </a:r>
          </a:p>
        </p:txBody>
      </p:sp>
    </p:spTree>
    <p:extLst>
      <p:ext uri="{BB962C8B-B14F-4D97-AF65-F5344CB8AC3E}">
        <p14:creationId xmlns:p14="http://schemas.microsoft.com/office/powerpoint/2010/main" val="42059614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buSzPct val="97000"/>
            </a:pPr>
            <a:r>
              <a:rPr lang="en-US">
                <a:solidFill>
                  <a:schemeClr val="tx2">
                    <a:lumMod val="75000"/>
                  </a:schemeClr>
                </a:solidFill>
              </a:rPr>
              <a:t>Open Lab Work Sessions w/Bryce</a:t>
            </a:r>
          </a:p>
        </p:txBody>
      </p:sp>
      <p:sp>
        <p:nvSpPr>
          <p:cNvPr id="3" name="Vertical Text Placeholder 2"/>
          <p:cNvSpPr>
            <a:spLocks noGrp="1"/>
          </p:cNvSpPr>
          <p:nvPr>
            <p:ph type="body" orient="vert" idx="1"/>
          </p:nvPr>
        </p:nvSpPr>
        <p:spPr>
          <a:xfrm>
            <a:off x="1097280" y="1999970"/>
            <a:ext cx="10058400" cy="4023360"/>
          </a:xfrm>
        </p:spPr>
        <p:txBody>
          <a:bodyPr vert="horz">
            <a:normAutofit/>
          </a:bodyPr>
          <a:lstStyle/>
          <a:p>
            <a:endParaRPr lang="en-US" sz="2400"/>
          </a:p>
          <a:p>
            <a:endParaRPr lang="en-US" sz="2400"/>
          </a:p>
        </p:txBody>
      </p:sp>
      <p:sp>
        <p:nvSpPr>
          <p:cNvPr id="5" name="TextBox 4">
            <a:extLst>
              <a:ext uri="{FF2B5EF4-FFF2-40B4-BE49-F238E27FC236}">
                <a16:creationId xmlns:a16="http://schemas.microsoft.com/office/drawing/2014/main" id="{753A57DF-936D-4FFB-B7B4-F41A6AEB5827}"/>
              </a:ext>
            </a:extLst>
          </p:cNvPr>
          <p:cNvSpPr txBox="1"/>
          <p:nvPr/>
        </p:nvSpPr>
        <p:spPr>
          <a:xfrm>
            <a:off x="1145508" y="1999970"/>
            <a:ext cx="10146535" cy="3543727"/>
          </a:xfrm>
          <a:prstGeom prst="rect">
            <a:avLst/>
          </a:prstGeom>
          <a:noFill/>
        </p:spPr>
        <p:txBody>
          <a:bodyPr wrap="square" rtlCol="0" anchor="t">
            <a:spAutoFit/>
          </a:bodyPr>
          <a:lstStyle/>
          <a:p>
            <a:pPr algn="just"/>
            <a:r>
              <a:rPr lang="en-US" sz="2400">
                <a:cs typeface="Calibri"/>
              </a:rPr>
              <a:t>If you would like live assistance with building your Moodle course, Bryce will be available in the </a:t>
            </a:r>
            <a:r>
              <a:rPr lang="en-US" sz="2400" u="sng">
                <a:cs typeface="Calibri"/>
              </a:rPr>
              <a:t>Thomas Library Computer Lab</a:t>
            </a:r>
            <a:r>
              <a:rPr lang="en-US" sz="2400">
                <a:cs typeface="Calibri"/>
              </a:rPr>
              <a:t> during the following days/times:</a:t>
            </a:r>
            <a:endParaRPr lang="en-US" sz="2400" u="sng">
              <a:cs typeface="Calibri"/>
            </a:endParaRPr>
          </a:p>
          <a:p>
            <a:pPr marL="285750" indent="-285750">
              <a:buFont typeface="Arial"/>
              <a:buChar char="•"/>
            </a:pPr>
            <a:endParaRPr lang="en-US" sz="2400">
              <a:cs typeface="Calibri"/>
            </a:endParaRPr>
          </a:p>
          <a:p>
            <a:pPr marL="742950" lvl="1" indent="-285750">
              <a:buFont typeface="Arial"/>
              <a:buChar char="•"/>
            </a:pPr>
            <a:r>
              <a:rPr lang="en-US" sz="2400">
                <a:cs typeface="Calibri"/>
              </a:rPr>
              <a:t>Tuesday 2/12     11:00am – 1:00pm</a:t>
            </a:r>
          </a:p>
          <a:p>
            <a:pPr marL="742950" lvl="1" indent="-285750">
              <a:buFont typeface="Arial"/>
              <a:buChar char="•"/>
            </a:pPr>
            <a:r>
              <a:rPr lang="en-US" sz="2400">
                <a:cs typeface="Calibri"/>
              </a:rPr>
              <a:t>Friday 2/15          2:00pm – 4:00pm</a:t>
            </a:r>
          </a:p>
          <a:p>
            <a:pPr marL="742950" lvl="1" indent="-285750">
              <a:buFont typeface="Arial"/>
              <a:buChar char="•"/>
            </a:pPr>
            <a:r>
              <a:rPr lang="en-US" sz="2400">
                <a:cs typeface="Calibri"/>
              </a:rPr>
              <a:t>Tuesday 2/19     11:00am – 1:00pm</a:t>
            </a:r>
          </a:p>
          <a:p>
            <a:pPr marL="742950" lvl="1" indent="-285750">
              <a:buFont typeface="Arial"/>
              <a:buChar char="•"/>
            </a:pPr>
            <a:r>
              <a:rPr lang="en-US" sz="2400">
                <a:cs typeface="Calibri"/>
              </a:rPr>
              <a:t>Friday 2/22          2:00pm – 4:00pm</a:t>
            </a:r>
          </a:p>
          <a:p>
            <a:pPr lvl="1"/>
            <a:endParaRPr lang="en-US" sz="2400">
              <a:cs typeface="Calibri"/>
            </a:endParaRPr>
          </a:p>
          <a:p>
            <a:pPr>
              <a:lnSpc>
                <a:spcPct val="150000"/>
              </a:lnSpc>
            </a:pPr>
            <a:r>
              <a:rPr lang="en-US" sz="2400">
                <a:cs typeface="Calibri"/>
              </a:rPr>
              <a:t>Bryce is also available for one-on-one help via email and/or appointment. </a:t>
            </a:r>
            <a:endParaRPr lang="en-US">
              <a:cs typeface="Calibri"/>
            </a:endParaRPr>
          </a:p>
        </p:txBody>
      </p:sp>
    </p:spTree>
    <p:extLst>
      <p:ext uri="{BB962C8B-B14F-4D97-AF65-F5344CB8AC3E}">
        <p14:creationId xmlns:p14="http://schemas.microsoft.com/office/powerpoint/2010/main" val="15739094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6926" y="4810464"/>
            <a:ext cx="10058400" cy="1328388"/>
          </a:xfrm>
        </p:spPr>
        <p:txBody>
          <a:bodyPr>
            <a:normAutofit/>
          </a:bodyPr>
          <a:lstStyle/>
          <a:p>
            <a:pPr algn="r"/>
            <a:r>
              <a:rPr lang="en-US"/>
              <a:t>Questions???</a:t>
            </a:r>
          </a:p>
        </p:txBody>
      </p:sp>
      <p:sp>
        <p:nvSpPr>
          <p:cNvPr id="3" name="Text Placeholder 2"/>
          <p:cNvSpPr>
            <a:spLocks noGrp="1"/>
          </p:cNvSpPr>
          <p:nvPr>
            <p:ph type="body" idx="1"/>
          </p:nvPr>
        </p:nvSpPr>
        <p:spPr>
          <a:xfrm>
            <a:off x="1199175" y="819603"/>
            <a:ext cx="10058400" cy="3730641"/>
          </a:xfrm>
        </p:spPr>
        <p:txBody>
          <a:bodyPr>
            <a:normAutofit fontScale="62500" lnSpcReduction="20000"/>
          </a:bodyPr>
          <a:lstStyle/>
          <a:p>
            <a:r>
              <a:rPr lang="en-US" sz="3300" b="1">
                <a:solidFill>
                  <a:schemeClr val="tx1"/>
                </a:solidFill>
                <a:latin typeface="+mn-lt"/>
              </a:rPr>
              <a:t>Faculty workshop part II:</a:t>
            </a:r>
          </a:p>
          <a:p>
            <a:pPr marL="457200" indent="-457200">
              <a:lnSpc>
                <a:spcPct val="220000"/>
              </a:lnSpc>
              <a:buFont typeface="Wingdings" panose="05000000000000000000" pitchFamily="2" charset="2"/>
              <a:buChar char="ü"/>
            </a:pPr>
            <a:r>
              <a:rPr lang="en-US" sz="3300">
                <a:solidFill>
                  <a:schemeClr val="tx1"/>
                </a:solidFill>
                <a:latin typeface="+mn-lt"/>
              </a:rPr>
              <a:t>how to introduce faculty voice</a:t>
            </a:r>
            <a:endParaRPr lang="en-US" sz="3300">
              <a:solidFill>
                <a:schemeClr val="tx1"/>
              </a:solidFill>
              <a:latin typeface="+mn-lt"/>
              <a:cs typeface="Calibri"/>
            </a:endParaRPr>
          </a:p>
          <a:p>
            <a:pPr marL="457200" indent="-457200">
              <a:lnSpc>
                <a:spcPct val="220000"/>
              </a:lnSpc>
              <a:buFont typeface="Wingdings" panose="05000000000000000000" pitchFamily="2" charset="2"/>
              <a:buChar char="ü"/>
            </a:pPr>
            <a:r>
              <a:rPr lang="en-US" sz="3300">
                <a:solidFill>
                  <a:schemeClr val="tx1"/>
                </a:solidFill>
                <a:latin typeface="+mn-lt"/>
              </a:rPr>
              <a:t>use of Big Blue button for synchronous sessions</a:t>
            </a:r>
            <a:endParaRPr lang="en-US" sz="3300">
              <a:solidFill>
                <a:schemeClr val="tx1"/>
              </a:solidFill>
              <a:latin typeface="+mn-lt"/>
              <a:cs typeface="Calibri"/>
            </a:endParaRPr>
          </a:p>
          <a:p>
            <a:pPr marL="457200" indent="-457200">
              <a:lnSpc>
                <a:spcPct val="220000"/>
              </a:lnSpc>
              <a:buFont typeface="Wingdings" panose="05000000000000000000" pitchFamily="2" charset="2"/>
              <a:buChar char="ü"/>
            </a:pPr>
            <a:r>
              <a:rPr lang="en-US" sz="3300">
                <a:solidFill>
                  <a:schemeClr val="tx1"/>
                </a:solidFill>
                <a:latin typeface="+mn-lt"/>
              </a:rPr>
              <a:t>plagiarism prevention</a:t>
            </a:r>
            <a:endParaRPr lang="en-US" sz="3300">
              <a:solidFill>
                <a:schemeClr val="tx1"/>
              </a:solidFill>
              <a:latin typeface="+mn-lt"/>
              <a:cs typeface="Calibri"/>
            </a:endParaRPr>
          </a:p>
          <a:p>
            <a:pPr marL="457200" indent="-457200">
              <a:lnSpc>
                <a:spcPct val="220000"/>
              </a:lnSpc>
              <a:buFont typeface="Wingdings" panose="05000000000000000000" pitchFamily="2" charset="2"/>
              <a:buChar char="ü"/>
            </a:pPr>
            <a:r>
              <a:rPr lang="en-US" sz="3300">
                <a:solidFill>
                  <a:schemeClr val="tx1"/>
                </a:solidFill>
                <a:latin typeface="+mn-lt"/>
              </a:rPr>
              <a:t>More Online teaching tools and techniques</a:t>
            </a:r>
            <a:endParaRPr lang="en-US" sz="3300" b="1">
              <a:solidFill>
                <a:schemeClr val="tx1"/>
              </a:solidFill>
              <a:latin typeface="+mn-lt"/>
            </a:endParaRPr>
          </a:p>
          <a:p>
            <a:endParaRPr lang="en-US" b="1">
              <a:solidFill>
                <a:schemeClr val="tx2">
                  <a:lumMod val="75000"/>
                </a:schemeClr>
              </a:solidFill>
            </a:endParaRPr>
          </a:p>
          <a:p>
            <a:endParaRPr lang="en-US"/>
          </a:p>
        </p:txBody>
      </p:sp>
    </p:spTree>
    <p:extLst>
      <p:ext uri="{BB962C8B-B14F-4D97-AF65-F5344CB8AC3E}">
        <p14:creationId xmlns:p14="http://schemas.microsoft.com/office/powerpoint/2010/main" val="38248282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8">
            <a:extLst>
              <a:ext uri="{FF2B5EF4-FFF2-40B4-BE49-F238E27FC236}">
                <a16:creationId xmlns:a16="http://schemas.microsoft.com/office/drawing/2014/main" id="{7DE3B1B8-DC38-48E8-8C31-EF790659B58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0">
            <a:extLst>
              <a:ext uri="{FF2B5EF4-FFF2-40B4-BE49-F238E27FC236}">
                <a16:creationId xmlns:a16="http://schemas.microsoft.com/office/drawing/2014/main" id="{9E63FFFE-1DB2-4A0F-B495-35782F16229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2">
            <a:extLst>
              <a:ext uri="{FF2B5EF4-FFF2-40B4-BE49-F238E27FC236}">
                <a16:creationId xmlns:a16="http://schemas.microsoft.com/office/drawing/2014/main" id="{32BB9A07-8AB8-4D82-B3BC-B500DDEC79A1}"/>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6" name="Rectangle 14">
            <a:extLst>
              <a:ext uri="{FF2B5EF4-FFF2-40B4-BE49-F238E27FC236}">
                <a16:creationId xmlns:a16="http://schemas.microsoft.com/office/drawing/2014/main" id="{13BCCAE5-A35B-4B66-A4A7-E23C34A403A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91EC992-8D2C-455D-8686-07CCC94930CE}"/>
              </a:ext>
            </a:extLst>
          </p:cNvPr>
          <p:cNvSpPr>
            <a:spLocks noGrp="1"/>
          </p:cNvSpPr>
          <p:nvPr>
            <p:ph type="title"/>
          </p:nvPr>
        </p:nvSpPr>
        <p:spPr>
          <a:xfrm>
            <a:off x="1097280" y="286603"/>
            <a:ext cx="10058400" cy="1450757"/>
          </a:xfrm>
        </p:spPr>
        <p:txBody>
          <a:bodyPr vert="horz" lIns="91440" tIns="45720" rIns="91440" bIns="45720" rtlCol="0" anchor="b">
            <a:normAutofit/>
          </a:bodyPr>
          <a:lstStyle/>
          <a:p>
            <a:r>
              <a:rPr lang="en-US"/>
              <a:t>Why Online Classes Matter</a:t>
            </a:r>
          </a:p>
        </p:txBody>
      </p:sp>
      <p:cxnSp>
        <p:nvCxnSpPr>
          <p:cNvPr id="18" name="Straight Connector 16">
            <a:extLst>
              <a:ext uri="{FF2B5EF4-FFF2-40B4-BE49-F238E27FC236}">
                <a16:creationId xmlns:a16="http://schemas.microsoft.com/office/drawing/2014/main" id="{6987BDFB-DE64-4B56-B44F-45FAE19FA94E}"/>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 name="Vertical Text Placeholder 2">
            <a:extLst>
              <a:ext uri="{FF2B5EF4-FFF2-40B4-BE49-F238E27FC236}">
                <a16:creationId xmlns:a16="http://schemas.microsoft.com/office/drawing/2014/main" id="{C76889DC-35A7-4589-997B-7A5E88FAD93E}"/>
              </a:ext>
            </a:extLst>
          </p:cNvPr>
          <p:cNvSpPr>
            <a:spLocks noGrp="1"/>
          </p:cNvSpPr>
          <p:nvPr>
            <p:ph type="body" orient="vert" idx="1"/>
          </p:nvPr>
        </p:nvSpPr>
        <p:spPr>
          <a:xfrm>
            <a:off x="1097279" y="1845734"/>
            <a:ext cx="10062430" cy="4023360"/>
          </a:xfrm>
        </p:spPr>
        <p:txBody>
          <a:bodyPr vert="horz" lIns="0" tIns="45720" rIns="0" bIns="45720" rtlCol="0" anchor="t">
            <a:normAutofit fontScale="85000" lnSpcReduction="10000"/>
          </a:bodyPr>
          <a:lstStyle/>
          <a:p>
            <a:pPr>
              <a:lnSpc>
                <a:spcPct val="110000"/>
              </a:lnSpc>
            </a:pPr>
            <a:r>
              <a:rPr lang="en-US" b="1" u="sng">
                <a:cs typeface="Calibri"/>
              </a:rPr>
              <a:t>Summer 2018 </a:t>
            </a:r>
            <a:endParaRPr lang="en-US" sz="1600" u="sng">
              <a:cs typeface="Calibri"/>
            </a:endParaRPr>
          </a:p>
          <a:p>
            <a:pPr marL="383540" lvl="1">
              <a:lnSpc>
                <a:spcPct val="110000"/>
              </a:lnSpc>
            </a:pPr>
            <a:r>
              <a:rPr lang="en-US" sz="1600">
                <a:cs typeface="Calibri"/>
              </a:rPr>
              <a:t>375 students</a:t>
            </a:r>
          </a:p>
          <a:p>
            <a:pPr marL="383540" lvl="1">
              <a:lnSpc>
                <a:spcPct val="110000"/>
              </a:lnSpc>
            </a:pPr>
            <a:r>
              <a:rPr lang="en-US" sz="1600">
                <a:cs typeface="Calibri"/>
              </a:rPr>
              <a:t>61 total classes + 23 independent studies + 22 internships = 2,232 credits</a:t>
            </a:r>
          </a:p>
          <a:p>
            <a:pPr marL="383540" lvl="1">
              <a:lnSpc>
                <a:spcPct val="110000"/>
              </a:lnSpc>
            </a:pPr>
            <a:r>
              <a:rPr lang="en-US" sz="1600" b="1">
                <a:solidFill>
                  <a:srgbClr val="C00000"/>
                </a:solidFill>
                <a:cs typeface="Calibri"/>
              </a:rPr>
              <a:t>34 </a:t>
            </a:r>
            <a:r>
              <a:rPr lang="en-US" sz="1600" b="1" u="sng">
                <a:solidFill>
                  <a:srgbClr val="C00000"/>
                </a:solidFill>
                <a:cs typeface="Calibri"/>
              </a:rPr>
              <a:t>online </a:t>
            </a:r>
            <a:r>
              <a:rPr lang="en-US" sz="1600" b="1">
                <a:solidFill>
                  <a:srgbClr val="C00000"/>
                </a:solidFill>
                <a:cs typeface="Calibri"/>
              </a:rPr>
              <a:t>classes = 42% overall credits</a:t>
            </a:r>
            <a:endParaRPr lang="en-US" sz="1600" b="1">
              <a:solidFill>
                <a:schemeClr val="tx1"/>
              </a:solidFill>
              <a:cs typeface="Calibri"/>
            </a:endParaRPr>
          </a:p>
          <a:p>
            <a:pPr marL="200660" lvl="1" indent="0">
              <a:lnSpc>
                <a:spcPct val="110000"/>
              </a:lnSpc>
              <a:buNone/>
            </a:pPr>
            <a:endParaRPr lang="en-US" sz="1600">
              <a:solidFill>
                <a:schemeClr val="tx1"/>
              </a:solidFill>
              <a:cs typeface="Calibri"/>
            </a:endParaRPr>
          </a:p>
          <a:p>
            <a:pPr marL="200660" lvl="1" indent="0">
              <a:lnSpc>
                <a:spcPct val="110000"/>
              </a:lnSpc>
              <a:buNone/>
            </a:pPr>
            <a:r>
              <a:rPr lang="en-US" sz="1600">
                <a:solidFill>
                  <a:schemeClr val="tx1"/>
                </a:solidFill>
                <a:cs typeface="Calibri"/>
              </a:rPr>
              <a:t>Online courses have historically yielded a significantly higher average enrollment than traditional classes and out-of-class offerings.  </a:t>
            </a:r>
          </a:p>
          <a:p>
            <a:pPr marL="200660" lvl="1" indent="0">
              <a:lnSpc>
                <a:spcPct val="110000"/>
              </a:lnSpc>
              <a:buNone/>
            </a:pPr>
            <a:endParaRPr lang="en-US" sz="1600">
              <a:solidFill>
                <a:schemeClr val="tx1"/>
              </a:solidFill>
              <a:cs typeface="Calibri"/>
            </a:endParaRPr>
          </a:p>
          <a:p>
            <a:pPr marL="200660" lvl="1" indent="0">
              <a:lnSpc>
                <a:spcPct val="110000"/>
              </a:lnSpc>
              <a:buNone/>
            </a:pPr>
            <a:r>
              <a:rPr lang="en-US" sz="2000" b="1" u="sng">
                <a:solidFill>
                  <a:schemeClr val="tx1"/>
                </a:solidFill>
                <a:cs typeface="Calibri"/>
              </a:rPr>
              <a:t>Summer 2019</a:t>
            </a:r>
            <a:endParaRPr lang="en-US" sz="1600" b="1" u="sng">
              <a:solidFill>
                <a:schemeClr val="tx1"/>
              </a:solidFill>
              <a:cs typeface="Calibri"/>
            </a:endParaRPr>
          </a:p>
          <a:p>
            <a:pPr marL="383540" lvl="1">
              <a:lnSpc>
                <a:spcPct val="110000"/>
              </a:lnSpc>
              <a:buFont typeface="Calibri"/>
              <a:buChar char="◦"/>
            </a:pPr>
            <a:r>
              <a:rPr lang="en-US" sz="1600">
                <a:solidFill>
                  <a:schemeClr val="tx1"/>
                </a:solidFill>
                <a:cs typeface="Calibri"/>
              </a:rPr>
              <a:t>68 total classes scheduled </a:t>
            </a:r>
          </a:p>
          <a:p>
            <a:pPr marL="383540" lvl="1">
              <a:lnSpc>
                <a:spcPct val="110000"/>
              </a:lnSpc>
              <a:buFont typeface="Calibri"/>
              <a:buChar char="◦"/>
            </a:pPr>
            <a:r>
              <a:rPr lang="en-US" sz="1600">
                <a:solidFill>
                  <a:schemeClr val="tx1"/>
                </a:solidFill>
                <a:cs typeface="Calibri"/>
              </a:rPr>
              <a:t>34 </a:t>
            </a:r>
            <a:r>
              <a:rPr lang="en-US" sz="1600" u="sng">
                <a:solidFill>
                  <a:schemeClr val="tx1"/>
                </a:solidFill>
                <a:cs typeface="Calibri"/>
              </a:rPr>
              <a:t>online</a:t>
            </a:r>
            <a:r>
              <a:rPr lang="en-US" sz="1600">
                <a:solidFill>
                  <a:schemeClr val="tx1"/>
                </a:solidFill>
                <a:cs typeface="Calibri"/>
              </a:rPr>
              <a:t> classes </a:t>
            </a:r>
          </a:p>
          <a:p>
            <a:pPr marL="383540" lvl="1">
              <a:lnSpc>
                <a:spcPct val="110000"/>
              </a:lnSpc>
              <a:buFont typeface="Calibri"/>
              <a:buChar char="◦"/>
            </a:pPr>
            <a:endParaRPr lang="en-US" sz="1600">
              <a:cs typeface="Calibri"/>
            </a:endParaRPr>
          </a:p>
          <a:p>
            <a:pPr marL="200660" lvl="1" indent="0" algn="just">
              <a:lnSpc>
                <a:spcPct val="110000"/>
              </a:lnSpc>
              <a:buNone/>
            </a:pPr>
            <a:r>
              <a:rPr lang="en-US" sz="1600">
                <a:solidFill>
                  <a:schemeClr val="tx1"/>
                </a:solidFill>
                <a:cs typeface="Calibri"/>
              </a:rPr>
              <a:t>We continue to believe that the best strategy for growing summer enrollments is to deliver quality online offerings of more traditionally high-demand courses to meet the needs of students who, in addition to taking classes, plan to work and/or return home over the summer. </a:t>
            </a:r>
          </a:p>
        </p:txBody>
      </p:sp>
      <p:sp>
        <p:nvSpPr>
          <p:cNvPr id="20" name="Rectangle 18">
            <a:extLst>
              <a:ext uri="{FF2B5EF4-FFF2-40B4-BE49-F238E27FC236}">
                <a16:creationId xmlns:a16="http://schemas.microsoft.com/office/drawing/2014/main" id="{BD7A74B5-8367-4A83-ABEC-0FCDDE97B14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rgbClr val="CA020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0">
            <a:extLst>
              <a:ext uri="{FF2B5EF4-FFF2-40B4-BE49-F238E27FC236}">
                <a16:creationId xmlns:a16="http://schemas.microsoft.com/office/drawing/2014/main" id="{2CC184B0-C2C6-4BF0-B078-816C7AF9597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373192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8">
            <a:extLst>
              <a:ext uri="{FF2B5EF4-FFF2-40B4-BE49-F238E27FC236}">
                <a16:creationId xmlns:a16="http://schemas.microsoft.com/office/drawing/2014/main" id="{7DE3B1B8-DC38-48E8-8C31-EF790659B58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0">
            <a:extLst>
              <a:ext uri="{FF2B5EF4-FFF2-40B4-BE49-F238E27FC236}">
                <a16:creationId xmlns:a16="http://schemas.microsoft.com/office/drawing/2014/main" id="{9E63FFFE-1DB2-4A0F-B495-35782F16229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2">
            <a:extLst>
              <a:ext uri="{FF2B5EF4-FFF2-40B4-BE49-F238E27FC236}">
                <a16:creationId xmlns:a16="http://schemas.microsoft.com/office/drawing/2014/main" id="{32BB9A07-8AB8-4D82-B3BC-B500DDEC79A1}"/>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6" name="Rectangle 14">
            <a:extLst>
              <a:ext uri="{FF2B5EF4-FFF2-40B4-BE49-F238E27FC236}">
                <a16:creationId xmlns:a16="http://schemas.microsoft.com/office/drawing/2014/main" id="{13BCCAE5-A35B-4B66-A4A7-E23C34A403A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91EC992-8D2C-455D-8686-07CCC94930CE}"/>
              </a:ext>
            </a:extLst>
          </p:cNvPr>
          <p:cNvSpPr>
            <a:spLocks noGrp="1"/>
          </p:cNvSpPr>
          <p:nvPr>
            <p:ph type="title"/>
          </p:nvPr>
        </p:nvSpPr>
        <p:spPr>
          <a:xfrm>
            <a:off x="1097280" y="286603"/>
            <a:ext cx="10058400" cy="1450757"/>
          </a:xfrm>
        </p:spPr>
        <p:txBody>
          <a:bodyPr vert="horz" lIns="91440" tIns="45720" rIns="91440" bIns="45720" rtlCol="0" anchor="b">
            <a:normAutofit/>
          </a:bodyPr>
          <a:lstStyle/>
          <a:p>
            <a:r>
              <a:rPr lang="en-US"/>
              <a:t>EPC Questions for Online Learning</a:t>
            </a:r>
          </a:p>
        </p:txBody>
      </p:sp>
      <p:cxnSp>
        <p:nvCxnSpPr>
          <p:cNvPr id="18" name="Straight Connector 16">
            <a:extLst>
              <a:ext uri="{FF2B5EF4-FFF2-40B4-BE49-F238E27FC236}">
                <a16:creationId xmlns:a16="http://schemas.microsoft.com/office/drawing/2014/main" id="{6987BDFB-DE64-4B56-B44F-45FAE19FA94E}"/>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 name="Vertical Text Placeholder 2">
            <a:extLst>
              <a:ext uri="{FF2B5EF4-FFF2-40B4-BE49-F238E27FC236}">
                <a16:creationId xmlns:a16="http://schemas.microsoft.com/office/drawing/2014/main" id="{C76889DC-35A7-4589-997B-7A5E88FAD93E}"/>
              </a:ext>
            </a:extLst>
          </p:cNvPr>
          <p:cNvSpPr>
            <a:spLocks noGrp="1"/>
          </p:cNvSpPr>
          <p:nvPr>
            <p:ph type="body" orient="vert" idx="1"/>
          </p:nvPr>
        </p:nvSpPr>
        <p:spPr>
          <a:xfrm>
            <a:off x="1097279" y="1845734"/>
            <a:ext cx="10303569" cy="4023360"/>
          </a:xfrm>
        </p:spPr>
        <p:txBody>
          <a:bodyPr vert="horz" lIns="0" tIns="45720" rIns="0" bIns="45720" rtlCol="0" anchor="t">
            <a:normAutofit/>
          </a:bodyPr>
          <a:lstStyle/>
          <a:p>
            <a:pPr marL="457200" indent="-457200">
              <a:lnSpc>
                <a:spcPct val="110000"/>
              </a:lnSpc>
              <a:buAutoNum type="arabicPeriod"/>
            </a:pPr>
            <a:endParaRPr lang="en-US">
              <a:solidFill>
                <a:schemeClr val="tx1"/>
              </a:solidFill>
              <a:cs typeface="Calibri"/>
            </a:endParaRPr>
          </a:p>
          <a:p>
            <a:pPr marL="457200" indent="-457200">
              <a:lnSpc>
                <a:spcPct val="110000"/>
              </a:lnSpc>
              <a:buAutoNum type="arabicPeriod"/>
            </a:pPr>
            <a:r>
              <a:rPr lang="en-US">
                <a:solidFill>
                  <a:schemeClr val="tx1"/>
                </a:solidFill>
                <a:cs typeface="Calibri"/>
              </a:rPr>
              <a:t>Does the course normally rely on discussion, group activities, and other engaged learning practices? If so, how do you intend to approximate that aspect of the class online?</a:t>
            </a:r>
            <a:endParaRPr lang="en-US">
              <a:solidFill>
                <a:schemeClr val="tx1"/>
              </a:solidFill>
            </a:endParaRPr>
          </a:p>
          <a:p>
            <a:pPr marL="457200" indent="-457200">
              <a:lnSpc>
                <a:spcPct val="110000"/>
              </a:lnSpc>
              <a:buAutoNum type="arabicPeriod"/>
            </a:pPr>
            <a:r>
              <a:rPr lang="en-US">
                <a:solidFill>
                  <a:schemeClr val="tx1"/>
                </a:solidFill>
                <a:cs typeface="Calibri"/>
              </a:rPr>
              <a:t>How will you monitor and assure academic integrity in the online course?</a:t>
            </a:r>
          </a:p>
          <a:p>
            <a:pPr marL="457200" indent="-457200">
              <a:lnSpc>
                <a:spcPct val="110000"/>
              </a:lnSpc>
              <a:buAutoNum type="arabicPeriod"/>
            </a:pPr>
            <a:r>
              <a:rPr lang="en-US">
                <a:solidFill>
                  <a:schemeClr val="tx1"/>
                </a:solidFill>
                <a:cs typeface="Calibri"/>
              </a:rPr>
              <a:t>How will you make yourself accessible to students for course assistance and advice?</a:t>
            </a:r>
          </a:p>
          <a:p>
            <a:pPr marL="457200" indent="-457200">
              <a:lnSpc>
                <a:spcPct val="110000"/>
              </a:lnSpc>
              <a:buAutoNum type="arabicPeriod"/>
            </a:pPr>
            <a:r>
              <a:rPr lang="en-US">
                <a:solidFill>
                  <a:schemeClr val="tx1"/>
                </a:solidFill>
                <a:cs typeface="Calibri"/>
              </a:rPr>
              <a:t>How will you enable and encourage student participation and engagement in the online class?</a:t>
            </a:r>
          </a:p>
          <a:p>
            <a:pPr marL="457200" indent="-457200">
              <a:lnSpc>
                <a:spcPct val="110000"/>
              </a:lnSpc>
              <a:buAutoNum type="arabicPeriod"/>
            </a:pPr>
            <a:endParaRPr lang="en-US">
              <a:solidFill>
                <a:schemeClr val="tx1"/>
              </a:solidFill>
              <a:cs typeface="Calibri"/>
            </a:endParaRPr>
          </a:p>
        </p:txBody>
      </p:sp>
      <p:sp>
        <p:nvSpPr>
          <p:cNvPr id="20" name="Rectangle 18">
            <a:extLst>
              <a:ext uri="{FF2B5EF4-FFF2-40B4-BE49-F238E27FC236}">
                <a16:creationId xmlns:a16="http://schemas.microsoft.com/office/drawing/2014/main" id="{BD7A74B5-8367-4A83-ABEC-0FCDDE97B14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rgbClr val="CA020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0">
            <a:extLst>
              <a:ext uri="{FF2B5EF4-FFF2-40B4-BE49-F238E27FC236}">
                <a16:creationId xmlns:a16="http://schemas.microsoft.com/office/drawing/2014/main" id="{2CC184B0-C2C6-4BF0-B078-816C7AF9597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1119402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7AE6C-9597-4350-A9A4-89382F1D7EB4}"/>
              </a:ext>
            </a:extLst>
          </p:cNvPr>
          <p:cNvSpPr>
            <a:spLocks noGrp="1"/>
          </p:cNvSpPr>
          <p:nvPr>
            <p:ph type="title"/>
          </p:nvPr>
        </p:nvSpPr>
        <p:spPr>
          <a:xfrm>
            <a:off x="1097280" y="286603"/>
            <a:ext cx="10058400" cy="1450757"/>
          </a:xfrm>
        </p:spPr>
        <p:txBody>
          <a:bodyPr>
            <a:normAutofit/>
          </a:bodyPr>
          <a:lstStyle/>
          <a:p>
            <a:r>
              <a:rPr lang="en-US" sz="4500">
                <a:cs typeface="Calibri Light"/>
              </a:rPr>
              <a:t>Orientation Email &amp; Video Help for Students Taking Online Summer Classes</a:t>
            </a:r>
          </a:p>
        </p:txBody>
      </p:sp>
      <p:pic>
        <p:nvPicPr>
          <p:cNvPr id="4" name="Picture 4" descr="A screenshot of a social media post&#10;&#10;Description generated with very high confidence">
            <a:extLst>
              <a:ext uri="{FF2B5EF4-FFF2-40B4-BE49-F238E27FC236}">
                <a16:creationId xmlns:a16="http://schemas.microsoft.com/office/drawing/2014/main" id="{CFCB41C7-F4D8-429A-AF9A-4AB728E9FCC7}"/>
              </a:ext>
            </a:extLst>
          </p:cNvPr>
          <p:cNvPicPr>
            <a:picLocks noChangeAspect="1"/>
          </p:cNvPicPr>
          <p:nvPr/>
        </p:nvPicPr>
        <p:blipFill>
          <a:blip r:embed="rId3"/>
          <a:stretch>
            <a:fillRect/>
          </a:stretch>
        </p:blipFill>
        <p:spPr>
          <a:xfrm>
            <a:off x="1097666" y="2128383"/>
            <a:ext cx="6533909" cy="3700830"/>
          </a:xfrm>
          <a:prstGeom prst="rect">
            <a:avLst/>
          </a:prstGeom>
        </p:spPr>
      </p:pic>
      <p:sp>
        <p:nvSpPr>
          <p:cNvPr id="6" name="TextBox 5">
            <a:extLst>
              <a:ext uri="{FF2B5EF4-FFF2-40B4-BE49-F238E27FC236}">
                <a16:creationId xmlns:a16="http://schemas.microsoft.com/office/drawing/2014/main" id="{A98C933F-85B9-4A4A-80A2-B869E62144AF}"/>
              </a:ext>
            </a:extLst>
          </p:cNvPr>
          <p:cNvSpPr txBox="1"/>
          <p:nvPr/>
        </p:nvSpPr>
        <p:spPr>
          <a:xfrm>
            <a:off x="7913466" y="2174351"/>
            <a:ext cx="3235123" cy="3493264"/>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1700"/>
              <a:t>FYI: You are registered for an </a:t>
            </a:r>
            <a:r>
              <a:rPr lang="en-US" sz="1700" u="sng"/>
              <a:t>online</a:t>
            </a:r>
            <a:r>
              <a:rPr lang="en-US" sz="1700"/>
              <a:t> summer course!</a:t>
            </a:r>
            <a:endParaRPr lang="en-US" sz="1700">
              <a:cs typeface="Calibri" panose="020F0502020204030204"/>
            </a:endParaRPr>
          </a:p>
          <a:p>
            <a:pPr marL="285750" indent="-285750">
              <a:buFont typeface="Arial"/>
              <a:buChar char="•"/>
            </a:pPr>
            <a:endParaRPr lang="en-US" sz="1700">
              <a:cs typeface="Calibri" panose="020F0502020204030204"/>
            </a:endParaRPr>
          </a:p>
          <a:p>
            <a:pPr marL="285750" indent="-285750">
              <a:buFont typeface="Arial"/>
              <a:buChar char="•"/>
            </a:pPr>
            <a:r>
              <a:rPr lang="en-US" sz="1700">
                <a:cs typeface="Calibri" panose="020F0502020204030204"/>
              </a:rPr>
              <a:t>How to log in to Moodle and find your summer course</a:t>
            </a:r>
          </a:p>
          <a:p>
            <a:pPr marL="285750" indent="-285750">
              <a:buFont typeface="Arial"/>
              <a:buChar char="•"/>
            </a:pPr>
            <a:endParaRPr lang="en-US" sz="1700">
              <a:cs typeface="Calibri" panose="020F0502020204030204"/>
            </a:endParaRPr>
          </a:p>
          <a:p>
            <a:pPr marL="285750" indent="-285750">
              <a:buFont typeface="Arial"/>
              <a:buChar char="•"/>
            </a:pPr>
            <a:r>
              <a:rPr lang="en-US" sz="1700">
                <a:cs typeface="Calibri" panose="020F0502020204030204"/>
              </a:rPr>
              <a:t>Video introduction tutorial</a:t>
            </a:r>
          </a:p>
          <a:p>
            <a:pPr marL="285750" indent="-285750">
              <a:buFont typeface="Arial"/>
              <a:buChar char="•"/>
            </a:pPr>
            <a:endParaRPr lang="en-US" sz="1700">
              <a:cs typeface="Calibri" panose="020F0502020204030204"/>
            </a:endParaRPr>
          </a:p>
          <a:p>
            <a:pPr marL="285750" indent="-285750">
              <a:buFont typeface="Arial"/>
              <a:buChar char="•"/>
            </a:pPr>
            <a:r>
              <a:rPr lang="en-US" sz="1700">
                <a:cs typeface="Calibri" panose="020F0502020204030204"/>
              </a:rPr>
              <a:t>Who to contact for help</a:t>
            </a:r>
          </a:p>
          <a:p>
            <a:pPr marL="285750" indent="-285750">
              <a:buFont typeface="Arial"/>
              <a:buChar char="•"/>
            </a:pPr>
            <a:endParaRPr lang="en-US" sz="1700">
              <a:cs typeface="Calibri" panose="020F0502020204030204"/>
            </a:endParaRPr>
          </a:p>
          <a:p>
            <a:pPr marL="285750" indent="-285750">
              <a:buFont typeface="Arial"/>
              <a:buChar char="•"/>
            </a:pPr>
            <a:r>
              <a:rPr lang="en-US" sz="1700">
                <a:cs typeface="Calibri" panose="020F0502020204030204"/>
              </a:rPr>
              <a:t>Add/drop dates</a:t>
            </a:r>
          </a:p>
          <a:p>
            <a:pPr marL="285750" indent="-285750">
              <a:buFont typeface="Arial"/>
              <a:buChar char="•"/>
            </a:pPr>
            <a:endParaRPr lang="en-US" sz="1700">
              <a:cs typeface="Calibri" panose="020F0502020204030204"/>
            </a:endParaRPr>
          </a:p>
          <a:p>
            <a:pPr marL="285750" indent="-285750">
              <a:buFont typeface="Arial"/>
              <a:buChar char="•"/>
            </a:pPr>
            <a:r>
              <a:rPr lang="en-US" sz="1700">
                <a:cs typeface="Calibri" panose="020F0502020204030204"/>
              </a:rPr>
              <a:t>Academic Honesty Policy</a:t>
            </a:r>
          </a:p>
        </p:txBody>
      </p:sp>
    </p:spTree>
    <p:extLst>
      <p:ext uri="{BB962C8B-B14F-4D97-AF65-F5344CB8AC3E}">
        <p14:creationId xmlns:p14="http://schemas.microsoft.com/office/powerpoint/2010/main" val="37203739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buSzPct val="97000"/>
            </a:pPr>
            <a:r>
              <a:rPr lang="en-US">
                <a:solidFill>
                  <a:schemeClr val="tx2">
                    <a:lumMod val="75000"/>
                  </a:schemeClr>
                </a:solidFill>
              </a:rPr>
              <a:t>Bryce Holland</a:t>
            </a:r>
          </a:p>
        </p:txBody>
      </p:sp>
      <p:sp>
        <p:nvSpPr>
          <p:cNvPr id="3" name="Vertical Text Placeholder 2"/>
          <p:cNvSpPr>
            <a:spLocks noGrp="1"/>
          </p:cNvSpPr>
          <p:nvPr>
            <p:ph type="body" orient="vert" idx="1"/>
          </p:nvPr>
        </p:nvSpPr>
        <p:spPr>
          <a:xfrm>
            <a:off x="1097280" y="1999970"/>
            <a:ext cx="10058400" cy="4023360"/>
          </a:xfrm>
        </p:spPr>
        <p:txBody>
          <a:bodyPr vert="horz">
            <a:normAutofit/>
          </a:bodyPr>
          <a:lstStyle/>
          <a:p>
            <a:endParaRPr lang="en-US" sz="2400"/>
          </a:p>
          <a:p>
            <a:endParaRPr lang="en-US" sz="2400"/>
          </a:p>
        </p:txBody>
      </p:sp>
      <p:pic>
        <p:nvPicPr>
          <p:cNvPr id="4" name="Picture 3" descr="A person wearing glasses and smiling at the camera&#10;&#10;Description generated with very high confidence"/>
          <p:cNvPicPr>
            <a:picLocks noChangeAspect="1"/>
          </p:cNvPicPr>
          <p:nvPr/>
        </p:nvPicPr>
        <p:blipFill>
          <a:blip r:embed="rId3"/>
          <a:stretch>
            <a:fillRect/>
          </a:stretch>
        </p:blipFill>
        <p:spPr>
          <a:xfrm>
            <a:off x="9441180" y="665797"/>
            <a:ext cx="1714500" cy="2143125"/>
          </a:xfrm>
          <a:prstGeom prst="rect">
            <a:avLst/>
          </a:prstGeom>
          <a:ln>
            <a:noFill/>
          </a:ln>
          <a:effectLst>
            <a:outerShdw blurRad="190500" algn="tl" rotWithShape="0">
              <a:srgbClr val="000000">
                <a:alpha val="70000"/>
              </a:srgbClr>
            </a:outerShdw>
          </a:effectLst>
        </p:spPr>
      </p:pic>
      <p:sp>
        <p:nvSpPr>
          <p:cNvPr id="5" name="TextBox 4"/>
          <p:cNvSpPr txBox="1"/>
          <p:nvPr/>
        </p:nvSpPr>
        <p:spPr>
          <a:xfrm>
            <a:off x="1506892" y="1996248"/>
            <a:ext cx="7081516" cy="2126864"/>
          </a:xfrm>
          <a:prstGeom prst="rect">
            <a:avLst/>
          </a:prstGeom>
          <a:noFill/>
        </p:spPr>
        <p:txBody>
          <a:bodyPr wrap="square" rtlCol="0" anchor="t">
            <a:spAutoFit/>
          </a:bodyPr>
          <a:lstStyle/>
          <a:p>
            <a:pPr>
              <a:lnSpc>
                <a:spcPct val="150000"/>
              </a:lnSpc>
            </a:pPr>
            <a:r>
              <a:rPr lang="en-US"/>
              <a:t>Masters of Education (Educational Technology)</a:t>
            </a:r>
            <a:endParaRPr lang="en-US">
              <a:cs typeface="Calibri"/>
            </a:endParaRPr>
          </a:p>
          <a:p>
            <a:pPr>
              <a:lnSpc>
                <a:spcPct val="150000"/>
              </a:lnSpc>
            </a:pPr>
            <a:r>
              <a:rPr lang="en-US"/>
              <a:t>Taught Eight Years for Grades 7-12</a:t>
            </a:r>
            <a:endParaRPr lang="en-US">
              <a:cs typeface="Calibri"/>
            </a:endParaRPr>
          </a:p>
          <a:p>
            <a:pPr>
              <a:lnSpc>
                <a:spcPct val="150000"/>
              </a:lnSpc>
            </a:pPr>
            <a:r>
              <a:rPr lang="en-US"/>
              <a:t>Taught Professional Development and Online Learning</a:t>
            </a:r>
            <a:endParaRPr lang="en-US">
              <a:cs typeface="Calibri"/>
            </a:endParaRPr>
          </a:p>
          <a:p>
            <a:pPr>
              <a:lnSpc>
                <a:spcPct val="150000"/>
              </a:lnSpc>
            </a:pPr>
            <a:r>
              <a:rPr lang="en-US">
                <a:cs typeface="Calibri"/>
              </a:rPr>
              <a:t>Earned APPQMR Certificate (Quality Matters)</a:t>
            </a:r>
            <a:endParaRPr lang="en-US"/>
          </a:p>
          <a:p>
            <a:pPr>
              <a:lnSpc>
                <a:spcPct val="150000"/>
              </a:lnSpc>
            </a:pPr>
            <a:r>
              <a:rPr lang="en-US"/>
              <a:t>Used Moodle Since 2006</a:t>
            </a:r>
            <a:endParaRPr lang="en-US">
              <a:cs typeface="Calibri" panose="020F0502020204030204"/>
            </a:endParaRPr>
          </a:p>
        </p:txBody>
      </p:sp>
    </p:spTree>
    <p:extLst>
      <p:ext uri="{BB962C8B-B14F-4D97-AF65-F5344CB8AC3E}">
        <p14:creationId xmlns:p14="http://schemas.microsoft.com/office/powerpoint/2010/main" val="36265574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buSzPct val="97000"/>
            </a:pPr>
            <a:r>
              <a:rPr lang="en-US">
                <a:solidFill>
                  <a:schemeClr val="tx2">
                    <a:lumMod val="75000"/>
                  </a:schemeClr>
                </a:solidFill>
              </a:rPr>
              <a:t>Review of Moodle Basics</a:t>
            </a:r>
          </a:p>
        </p:txBody>
      </p:sp>
      <p:sp>
        <p:nvSpPr>
          <p:cNvPr id="3" name="Vertical Text Placeholder 2"/>
          <p:cNvSpPr>
            <a:spLocks noGrp="1"/>
          </p:cNvSpPr>
          <p:nvPr>
            <p:ph type="body" orient="vert" idx="1"/>
          </p:nvPr>
        </p:nvSpPr>
        <p:spPr>
          <a:xfrm>
            <a:off x="1097280" y="1999970"/>
            <a:ext cx="10058400" cy="4023360"/>
          </a:xfrm>
        </p:spPr>
        <p:txBody>
          <a:bodyPr vert="horz">
            <a:normAutofit/>
          </a:bodyPr>
          <a:lstStyle/>
          <a:p>
            <a:endParaRPr lang="en-US" sz="2400"/>
          </a:p>
          <a:p>
            <a:endParaRPr lang="en-US" sz="2400"/>
          </a:p>
        </p:txBody>
      </p:sp>
      <p:pic>
        <p:nvPicPr>
          <p:cNvPr id="4" name="Picture 3" descr="moodl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22711" y="665797"/>
            <a:ext cx="2143125" cy="2143125"/>
          </a:xfrm>
          <a:prstGeom prst="rect">
            <a:avLst/>
          </a:prstGeom>
        </p:spPr>
      </p:pic>
      <p:sp>
        <p:nvSpPr>
          <p:cNvPr id="7" name="TextBox 6">
            <a:extLst>
              <a:ext uri="{FF2B5EF4-FFF2-40B4-BE49-F238E27FC236}">
                <a16:creationId xmlns:a16="http://schemas.microsoft.com/office/drawing/2014/main" id="{5CFC9F56-84FC-47CF-AAD5-3397DE30978F}"/>
              </a:ext>
            </a:extLst>
          </p:cNvPr>
          <p:cNvSpPr txBox="1"/>
          <p:nvPr/>
        </p:nvSpPr>
        <p:spPr>
          <a:xfrm>
            <a:off x="1506892" y="1996248"/>
            <a:ext cx="7081516" cy="2126864"/>
          </a:xfrm>
          <a:prstGeom prst="rect">
            <a:avLst/>
          </a:prstGeom>
          <a:noFill/>
        </p:spPr>
        <p:txBody>
          <a:bodyPr wrap="square" rtlCol="0" anchor="t">
            <a:spAutoFit/>
          </a:bodyPr>
          <a:lstStyle/>
          <a:p>
            <a:pPr>
              <a:lnSpc>
                <a:spcPct val="150000"/>
              </a:lnSpc>
            </a:pPr>
            <a:r>
              <a:rPr lang="en-US"/>
              <a:t>Course Layout Tips (Weekly or Topics)</a:t>
            </a:r>
          </a:p>
          <a:p>
            <a:pPr>
              <a:lnSpc>
                <a:spcPct val="150000"/>
              </a:lnSpc>
            </a:pPr>
            <a:r>
              <a:rPr lang="en-US">
                <a:cs typeface="Calibri"/>
              </a:rPr>
              <a:t>Course Settings</a:t>
            </a:r>
          </a:p>
          <a:p>
            <a:pPr>
              <a:lnSpc>
                <a:spcPct val="150000"/>
              </a:lnSpc>
            </a:pPr>
            <a:r>
              <a:rPr lang="en-US">
                <a:cs typeface="Calibri"/>
              </a:rPr>
              <a:t>Course Blocks</a:t>
            </a:r>
          </a:p>
          <a:p>
            <a:pPr>
              <a:lnSpc>
                <a:spcPct val="150000"/>
              </a:lnSpc>
            </a:pPr>
            <a:r>
              <a:rPr lang="en-US">
                <a:cs typeface="Calibri"/>
              </a:rPr>
              <a:t>Assignment Types</a:t>
            </a:r>
          </a:p>
          <a:p>
            <a:pPr>
              <a:lnSpc>
                <a:spcPct val="150000"/>
              </a:lnSpc>
            </a:pPr>
            <a:r>
              <a:rPr lang="en-US">
                <a:cs typeface="Calibri"/>
              </a:rPr>
              <a:t>Announcements Forum</a:t>
            </a:r>
          </a:p>
        </p:txBody>
      </p:sp>
    </p:spTree>
    <p:extLst>
      <p:ext uri="{BB962C8B-B14F-4D97-AF65-F5344CB8AC3E}">
        <p14:creationId xmlns:p14="http://schemas.microsoft.com/office/powerpoint/2010/main" val="33325375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buSzPct val="97000"/>
            </a:pPr>
            <a:r>
              <a:rPr lang="en-US">
                <a:solidFill>
                  <a:schemeClr val="tx2">
                    <a:lumMod val="75000"/>
                  </a:schemeClr>
                </a:solidFill>
              </a:rPr>
              <a:t>Campus Resources - Moodle</a:t>
            </a:r>
          </a:p>
        </p:txBody>
      </p:sp>
      <p:sp>
        <p:nvSpPr>
          <p:cNvPr id="3" name="Vertical Text Placeholder 2"/>
          <p:cNvSpPr>
            <a:spLocks noGrp="1"/>
          </p:cNvSpPr>
          <p:nvPr>
            <p:ph type="body" orient="vert" idx="1"/>
          </p:nvPr>
        </p:nvSpPr>
        <p:spPr>
          <a:xfrm>
            <a:off x="1097280" y="1999970"/>
            <a:ext cx="10058400" cy="4023360"/>
          </a:xfrm>
        </p:spPr>
        <p:txBody>
          <a:bodyPr vert="horz">
            <a:normAutofit/>
          </a:bodyPr>
          <a:lstStyle/>
          <a:p>
            <a:endParaRPr lang="en-US" sz="2400"/>
          </a:p>
          <a:p>
            <a:endParaRPr lang="en-US" sz="2400"/>
          </a:p>
        </p:txBody>
      </p:sp>
      <p:pic>
        <p:nvPicPr>
          <p:cNvPr id="4" name="Picture 3" descr="File:Myershall.JPG - Wikimedia Common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40353" y="799971"/>
            <a:ext cx="2515327" cy="1874778"/>
          </a:xfrm>
          <a:prstGeom prst="rect">
            <a:avLst/>
          </a:prstGeom>
        </p:spPr>
      </p:pic>
      <p:pic>
        <p:nvPicPr>
          <p:cNvPr id="5" name="Picture 6" descr="A screenshot of a cell phone&#10;&#10;Description generated with very high confidence">
            <a:extLst>
              <a:ext uri="{FF2B5EF4-FFF2-40B4-BE49-F238E27FC236}">
                <a16:creationId xmlns:a16="http://schemas.microsoft.com/office/drawing/2014/main" id="{4BD5EDCE-DA4E-43CB-8D08-C578B77C73FC}"/>
              </a:ext>
            </a:extLst>
          </p:cNvPr>
          <p:cNvPicPr>
            <a:picLocks noChangeAspect="1"/>
          </p:cNvPicPr>
          <p:nvPr/>
        </p:nvPicPr>
        <p:blipFill>
          <a:blip r:embed="rId4"/>
          <a:stretch>
            <a:fillRect/>
          </a:stretch>
        </p:blipFill>
        <p:spPr>
          <a:xfrm>
            <a:off x="1785257" y="1945059"/>
            <a:ext cx="5692238" cy="1166790"/>
          </a:xfrm>
          <a:prstGeom prst="rect">
            <a:avLst/>
          </a:prstGeom>
        </p:spPr>
      </p:pic>
      <p:pic>
        <p:nvPicPr>
          <p:cNvPr id="8" name="Picture 8" descr="A screenshot of a cell phone&#10;&#10;Description generated with very high confidence">
            <a:extLst>
              <a:ext uri="{FF2B5EF4-FFF2-40B4-BE49-F238E27FC236}">
                <a16:creationId xmlns:a16="http://schemas.microsoft.com/office/drawing/2014/main" id="{904EE169-4A0F-4032-9FB3-C983F3EDCBDF}"/>
              </a:ext>
            </a:extLst>
          </p:cNvPr>
          <p:cNvPicPr>
            <a:picLocks noChangeAspect="1"/>
          </p:cNvPicPr>
          <p:nvPr/>
        </p:nvPicPr>
        <p:blipFill>
          <a:blip r:embed="rId5"/>
          <a:stretch>
            <a:fillRect/>
          </a:stretch>
        </p:blipFill>
        <p:spPr>
          <a:xfrm>
            <a:off x="2517570" y="3263407"/>
            <a:ext cx="6325587" cy="2904173"/>
          </a:xfrm>
          <a:prstGeom prst="rect">
            <a:avLst/>
          </a:prstGeom>
        </p:spPr>
      </p:pic>
    </p:spTree>
    <p:extLst>
      <p:ext uri="{BB962C8B-B14F-4D97-AF65-F5344CB8AC3E}">
        <p14:creationId xmlns:p14="http://schemas.microsoft.com/office/powerpoint/2010/main" val="2640055070"/>
      </p:ext>
    </p:extLst>
  </p:cSld>
  <p:clrMapOvr>
    <a:masterClrMapping/>
  </p:clrMapOvr>
</p:sld>
</file>

<file path=ppt/theme/theme1.xml><?xml version="1.0" encoding="utf-8"?>
<a:theme xmlns:a="http://schemas.openxmlformats.org/drawingml/2006/main" name="Retrospect">
  <a:themeElements>
    <a:clrScheme name="Custom 4">
      <a:dk1>
        <a:sysClr val="windowText" lastClr="000000"/>
      </a:dk1>
      <a:lt1>
        <a:sysClr val="window" lastClr="FFFFFF"/>
      </a:lt1>
      <a:dk2>
        <a:srgbClr val="344068"/>
      </a:dk2>
      <a:lt2>
        <a:srgbClr val="D9E0E6"/>
      </a:lt2>
      <a:accent1>
        <a:srgbClr val="FF4040"/>
      </a:accent1>
      <a:accent2>
        <a:srgbClr val="C00000"/>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0</TotalTime>
  <Words>899</Words>
  <Application>Microsoft Office PowerPoint</Application>
  <PresentationFormat>Widescreen</PresentationFormat>
  <Paragraphs>216</Paragraphs>
  <Slides>33</Slides>
  <Notes>33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33</vt:i4>
      </vt:variant>
    </vt:vector>
  </HeadingPairs>
  <TitlesOfParts>
    <vt:vector size="41" baseType="lpstr">
      <vt:lpstr>HeadlandOne</vt:lpstr>
      <vt:lpstr>Helvetica Neue</vt:lpstr>
      <vt:lpstr>texgyreadventor</vt:lpstr>
      <vt:lpstr>Arial</vt:lpstr>
      <vt:lpstr>Calibri</vt:lpstr>
      <vt:lpstr>Calibri Light</vt:lpstr>
      <vt:lpstr>Wingdings</vt:lpstr>
      <vt:lpstr>Retrospect</vt:lpstr>
      <vt:lpstr>   Online Learning at Witt</vt:lpstr>
      <vt:lpstr>PowerPoint Presentation</vt:lpstr>
      <vt:lpstr>Agenda</vt:lpstr>
      <vt:lpstr>Why Online Classes Matter</vt:lpstr>
      <vt:lpstr>EPC Questions for Online Learning</vt:lpstr>
      <vt:lpstr>Orientation Email &amp; Video Help for Students Taking Online Summer Classes</vt:lpstr>
      <vt:lpstr>Bryce Holland</vt:lpstr>
      <vt:lpstr>Review of Moodle Basics</vt:lpstr>
      <vt:lpstr>Campus Resources - Moodle</vt:lpstr>
      <vt:lpstr>Campus Resources - MyWitt</vt:lpstr>
      <vt:lpstr>Barbara Randazzo</vt:lpstr>
      <vt:lpstr>Essential Info for every  Moodle Course</vt:lpstr>
      <vt:lpstr>Professional Educators</vt:lpstr>
      <vt:lpstr>Community of Inquiry Framework</vt:lpstr>
      <vt:lpstr>Social Presence</vt:lpstr>
      <vt:lpstr>Cognitive Presence</vt:lpstr>
      <vt:lpstr>Teaching Presence</vt:lpstr>
      <vt:lpstr>Reference</vt:lpstr>
      <vt:lpstr>Group Activity:  When Does Learning Stop?</vt:lpstr>
      <vt:lpstr>Best Practices in Beginning Course Design</vt:lpstr>
      <vt:lpstr>PowerPoint Presentation</vt:lpstr>
      <vt:lpstr>Group Activity:  Moodle Critical Thinking?</vt:lpstr>
      <vt:lpstr>Regular and Substantive</vt:lpstr>
      <vt:lpstr>Regular and Substantive</vt:lpstr>
      <vt:lpstr>Regular and Substantive</vt:lpstr>
      <vt:lpstr>Regular and Substantive</vt:lpstr>
      <vt:lpstr>Defining “interaction”</vt:lpstr>
      <vt:lpstr>Wittenberg Instructional  Requirements for all courses:</vt:lpstr>
      <vt:lpstr>Determining Instructional  Equivalencies</vt:lpstr>
      <vt:lpstr>Determining Instructional  Equivalencies</vt:lpstr>
      <vt:lpstr>Accessibility</vt:lpstr>
      <vt:lpstr>Open Lab Work Sessions w/Bryce</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Online Learning at Witt</dc:title>
  <dc:creator>Barbara A. Randazzo</dc:creator>
  <cp:lastModifiedBy>Barbara A. Randazzo</cp:lastModifiedBy>
  <cp:revision>2</cp:revision>
  <dcterms:created xsi:type="dcterms:W3CDTF">2019-01-21T20:00:25Z</dcterms:created>
  <dcterms:modified xsi:type="dcterms:W3CDTF">2019-02-07T19:54:31Z</dcterms:modified>
</cp:coreProperties>
</file>