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4"/>
  </p:sldMasterIdLst>
  <p:notesMasterIdLst>
    <p:notesMasterId r:id="rId17"/>
  </p:notesMasterIdLst>
  <p:handoutMasterIdLst>
    <p:handoutMasterId r:id="rId18"/>
  </p:handoutMasterIdLst>
  <p:sldIdLst>
    <p:sldId id="256" r:id="rId5"/>
    <p:sldId id="257" r:id="rId6"/>
    <p:sldId id="259" r:id="rId7"/>
    <p:sldId id="258" r:id="rId8"/>
    <p:sldId id="260" r:id="rId9"/>
    <p:sldId id="267" r:id="rId10"/>
    <p:sldId id="266" r:id="rId11"/>
    <p:sldId id="264" r:id="rId12"/>
    <p:sldId id="261" r:id="rId13"/>
    <p:sldId id="263" r:id="rId14"/>
    <p:sldId id="262" r:id="rId15"/>
    <p:sldId id="265" r:id="rId16"/>
  </p:sldIdLst>
  <p:sldSz cx="12192000" cy="6858000"/>
  <p:notesSz cx="7315200" cy="9601200"/>
  <p:defaultTextStyle>
    <a:defPPr>
      <a:defRPr lang="en-US"/>
    </a:defPPr>
    <a:lvl1pPr marL="0" algn="l" defTabSz="457151" rtl="0" eaLnBrk="1" latinLnBrk="0" hangingPunct="1">
      <a:defRPr sz="1800" kern="1200">
        <a:solidFill>
          <a:schemeClr val="tx1"/>
        </a:solidFill>
        <a:latin typeface="+mn-lt"/>
        <a:ea typeface="+mn-ea"/>
        <a:cs typeface="+mn-cs"/>
      </a:defRPr>
    </a:lvl1pPr>
    <a:lvl2pPr marL="457151" algn="l" defTabSz="457151" rtl="0" eaLnBrk="1" latinLnBrk="0" hangingPunct="1">
      <a:defRPr sz="1800" kern="1200">
        <a:solidFill>
          <a:schemeClr val="tx1"/>
        </a:solidFill>
        <a:latin typeface="+mn-lt"/>
        <a:ea typeface="+mn-ea"/>
        <a:cs typeface="+mn-cs"/>
      </a:defRPr>
    </a:lvl2pPr>
    <a:lvl3pPr marL="914302" algn="l" defTabSz="457151" rtl="0" eaLnBrk="1" latinLnBrk="0" hangingPunct="1">
      <a:defRPr sz="1800" kern="1200">
        <a:solidFill>
          <a:schemeClr val="tx1"/>
        </a:solidFill>
        <a:latin typeface="+mn-lt"/>
        <a:ea typeface="+mn-ea"/>
        <a:cs typeface="+mn-cs"/>
      </a:defRPr>
    </a:lvl3pPr>
    <a:lvl4pPr marL="1371453" algn="l" defTabSz="457151" rtl="0" eaLnBrk="1" latinLnBrk="0" hangingPunct="1">
      <a:defRPr sz="1800" kern="1200">
        <a:solidFill>
          <a:schemeClr val="tx1"/>
        </a:solidFill>
        <a:latin typeface="+mn-lt"/>
        <a:ea typeface="+mn-ea"/>
        <a:cs typeface="+mn-cs"/>
      </a:defRPr>
    </a:lvl4pPr>
    <a:lvl5pPr marL="1828604" algn="l" defTabSz="457151" rtl="0" eaLnBrk="1" latinLnBrk="0" hangingPunct="1">
      <a:defRPr sz="1800" kern="1200">
        <a:solidFill>
          <a:schemeClr val="tx1"/>
        </a:solidFill>
        <a:latin typeface="+mn-lt"/>
        <a:ea typeface="+mn-ea"/>
        <a:cs typeface="+mn-cs"/>
      </a:defRPr>
    </a:lvl5pPr>
    <a:lvl6pPr marL="2285755" algn="l" defTabSz="457151" rtl="0" eaLnBrk="1" latinLnBrk="0" hangingPunct="1">
      <a:defRPr sz="1800" kern="1200">
        <a:solidFill>
          <a:schemeClr val="tx1"/>
        </a:solidFill>
        <a:latin typeface="+mn-lt"/>
        <a:ea typeface="+mn-ea"/>
        <a:cs typeface="+mn-cs"/>
      </a:defRPr>
    </a:lvl6pPr>
    <a:lvl7pPr marL="2742906" algn="l" defTabSz="457151" rtl="0" eaLnBrk="1" latinLnBrk="0" hangingPunct="1">
      <a:defRPr sz="1800" kern="1200">
        <a:solidFill>
          <a:schemeClr val="tx1"/>
        </a:solidFill>
        <a:latin typeface="+mn-lt"/>
        <a:ea typeface="+mn-ea"/>
        <a:cs typeface="+mn-cs"/>
      </a:defRPr>
    </a:lvl7pPr>
    <a:lvl8pPr marL="3200057" algn="l" defTabSz="457151" rtl="0" eaLnBrk="1" latinLnBrk="0" hangingPunct="1">
      <a:defRPr sz="1800" kern="1200">
        <a:solidFill>
          <a:schemeClr val="tx1"/>
        </a:solidFill>
        <a:latin typeface="+mn-lt"/>
        <a:ea typeface="+mn-ea"/>
        <a:cs typeface="+mn-cs"/>
      </a:defRPr>
    </a:lvl8pPr>
    <a:lvl9pPr marL="3657208" algn="l" defTabSz="457151"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45801" autoAdjust="0"/>
  </p:normalViewPr>
  <p:slideViewPr>
    <p:cSldViewPr snapToGrid="0">
      <p:cViewPr varScale="1">
        <p:scale>
          <a:sx n="46" d="100"/>
          <a:sy n="46" d="100"/>
        </p:scale>
        <p:origin x="2034" y="60"/>
      </p:cViewPr>
      <p:guideLst/>
    </p:cSldViewPr>
  </p:slideViewPr>
  <p:notesTextViewPr>
    <p:cViewPr>
      <p:scale>
        <a:sx n="1" d="1"/>
        <a:sy n="1" d="1"/>
      </p:scale>
      <p:origin x="0" y="0"/>
    </p:cViewPr>
  </p:notesTextViewPr>
  <p:notesViewPr>
    <p:cSldViewPr snapToGrid="0">
      <p:cViewPr varScale="1">
        <p:scale>
          <a:sx n="78" d="100"/>
          <a:sy n="78" d="100"/>
        </p:scale>
        <p:origin x="288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en L. Collier" userId="b936c577-cf2e-43e0-99bf-3336d0c00efc" providerId="ADAL" clId="{4F82FE83-E577-420B-B55A-22E137534493}"/>
    <pc:docChg chg="undo custSel addSld modSld modMainMaster modNotesMaster modHandout">
      <pc:chgData name="Kristen L. Collier" userId="b936c577-cf2e-43e0-99bf-3336d0c00efc" providerId="ADAL" clId="{4F82FE83-E577-420B-B55A-22E137534493}" dt="2023-01-12T17:21:11.630" v="2948" actId="20577"/>
      <pc:docMkLst>
        <pc:docMk/>
      </pc:docMkLst>
      <pc:sldChg chg="modSp modNotes modNotesTx">
        <pc:chgData name="Kristen L. Collier" userId="b936c577-cf2e-43e0-99bf-3336d0c00efc" providerId="ADAL" clId="{4F82FE83-E577-420B-B55A-22E137534493}" dt="2023-01-12T15:41:24.904" v="2947"/>
        <pc:sldMkLst>
          <pc:docMk/>
          <pc:sldMk cId="3867005822" sldId="256"/>
        </pc:sldMkLst>
        <pc:spChg chg="mod">
          <ac:chgData name="Kristen L. Collier" userId="b936c577-cf2e-43e0-99bf-3336d0c00efc" providerId="ADAL" clId="{4F82FE83-E577-420B-B55A-22E137534493}" dt="2023-01-12T14:50:26.249" v="2944"/>
          <ac:spMkLst>
            <pc:docMk/>
            <pc:sldMk cId="3867005822" sldId="256"/>
            <ac:spMk id="2" creationId="{CCAB5160-3A54-4BC8-9BE7-3F4A180DD24F}"/>
          </ac:spMkLst>
        </pc:spChg>
        <pc:spChg chg="mod">
          <ac:chgData name="Kristen L. Collier" userId="b936c577-cf2e-43e0-99bf-3336d0c00efc" providerId="ADAL" clId="{4F82FE83-E577-420B-B55A-22E137534493}" dt="2022-12-12T18:10:18.195" v="762" actId="255"/>
          <ac:spMkLst>
            <pc:docMk/>
            <pc:sldMk cId="3867005822" sldId="256"/>
            <ac:spMk id="3" creationId="{12FBEF92-A2A7-433C-A081-3A29C9195179}"/>
          </ac:spMkLst>
        </pc:spChg>
        <pc:spChg chg="mod">
          <ac:chgData name="Kristen L. Collier" userId="b936c577-cf2e-43e0-99bf-3336d0c00efc" providerId="ADAL" clId="{4F82FE83-E577-420B-B55A-22E137534493}" dt="2023-01-12T14:50:26.249" v="2944"/>
          <ac:spMkLst>
            <pc:docMk/>
            <pc:sldMk cId="3867005822" sldId="256"/>
            <ac:spMk id="5" creationId="{D1D65AE9-014B-4B74-AD91-04D24A4CB922}"/>
          </ac:spMkLst>
        </pc:spChg>
        <pc:spChg chg="mod">
          <ac:chgData name="Kristen L. Collier" userId="b936c577-cf2e-43e0-99bf-3336d0c00efc" providerId="ADAL" clId="{4F82FE83-E577-420B-B55A-22E137534493}" dt="2023-01-12T14:50:26.249" v="2944"/>
          <ac:spMkLst>
            <pc:docMk/>
            <pc:sldMk cId="3867005822" sldId="256"/>
            <ac:spMk id="7" creationId="{084E80E7-C1EF-4A4A-8505-83C8F01311DF}"/>
          </ac:spMkLst>
        </pc:spChg>
      </pc:sldChg>
      <pc:sldChg chg="modSp modNotes modNotesTx">
        <pc:chgData name="Kristen L. Collier" userId="b936c577-cf2e-43e0-99bf-3336d0c00efc" providerId="ADAL" clId="{4F82FE83-E577-420B-B55A-22E137534493}" dt="2023-01-12T15:41:24.904" v="2947"/>
        <pc:sldMkLst>
          <pc:docMk/>
          <pc:sldMk cId="3238132147" sldId="257"/>
        </pc:sldMkLst>
        <pc:spChg chg="mod">
          <ac:chgData name="Kristen L. Collier" userId="b936c577-cf2e-43e0-99bf-3336d0c00efc" providerId="ADAL" clId="{4F82FE83-E577-420B-B55A-22E137534493}" dt="2023-01-12T14:50:26.249" v="2944"/>
          <ac:spMkLst>
            <pc:docMk/>
            <pc:sldMk cId="3238132147" sldId="257"/>
            <ac:spMk id="2" creationId="{EF7437A7-0574-4069-96C8-35D4C75BA8E6}"/>
          </ac:spMkLst>
        </pc:spChg>
        <pc:spChg chg="mod">
          <ac:chgData name="Kristen L. Collier" userId="b936c577-cf2e-43e0-99bf-3336d0c00efc" providerId="ADAL" clId="{4F82FE83-E577-420B-B55A-22E137534493}" dt="2023-01-12T14:50:26.249" v="2944"/>
          <ac:spMkLst>
            <pc:docMk/>
            <pc:sldMk cId="3238132147" sldId="257"/>
            <ac:spMk id="3" creationId="{6B924B52-B836-4C56-816B-8055BF4714AE}"/>
          </ac:spMkLst>
        </pc:spChg>
      </pc:sldChg>
      <pc:sldChg chg="addSp delSp modSp modNotes modNotesTx">
        <pc:chgData name="Kristen L. Collier" userId="b936c577-cf2e-43e0-99bf-3336d0c00efc" providerId="ADAL" clId="{4F82FE83-E577-420B-B55A-22E137534493}" dt="2023-01-12T15:41:24.904" v="2947"/>
        <pc:sldMkLst>
          <pc:docMk/>
          <pc:sldMk cId="895529676" sldId="258"/>
        </pc:sldMkLst>
        <pc:spChg chg="del">
          <ac:chgData name="Kristen L. Collier" userId="b936c577-cf2e-43e0-99bf-3336d0c00efc" providerId="ADAL" clId="{4F82FE83-E577-420B-B55A-22E137534493}" dt="2022-12-08T22:55:10.260" v="4" actId="478"/>
          <ac:spMkLst>
            <pc:docMk/>
            <pc:sldMk cId="895529676" sldId="258"/>
            <ac:spMk id="2" creationId="{9B30D8A9-BB9A-43DA-86EC-7EE785279A2C}"/>
          </ac:spMkLst>
        </pc:spChg>
        <pc:spChg chg="mod">
          <ac:chgData name="Kristen L. Collier" userId="b936c577-cf2e-43e0-99bf-3336d0c00efc" providerId="ADAL" clId="{4F82FE83-E577-420B-B55A-22E137534493}" dt="2023-01-12T14:50:26.249" v="2944"/>
          <ac:spMkLst>
            <pc:docMk/>
            <pc:sldMk cId="895529676" sldId="258"/>
            <ac:spMk id="3" creationId="{A1683F7A-75B6-4743-8B89-A32BB4710E03}"/>
          </ac:spMkLst>
        </pc:spChg>
        <pc:spChg chg="mod">
          <ac:chgData name="Kristen L. Collier" userId="b936c577-cf2e-43e0-99bf-3336d0c00efc" providerId="ADAL" clId="{4F82FE83-E577-420B-B55A-22E137534493}" dt="2023-01-12T14:50:26.249" v="2944"/>
          <ac:spMkLst>
            <pc:docMk/>
            <pc:sldMk cId="895529676" sldId="258"/>
            <ac:spMk id="4" creationId="{8A8DAC76-1009-4569-8E0B-64339F756E5C}"/>
          </ac:spMkLst>
        </pc:spChg>
        <pc:spChg chg="add del mod">
          <ac:chgData name="Kristen L. Collier" userId="b936c577-cf2e-43e0-99bf-3336d0c00efc" providerId="ADAL" clId="{4F82FE83-E577-420B-B55A-22E137534493}" dt="2022-12-08T22:55:13.469" v="5" actId="478"/>
          <ac:spMkLst>
            <pc:docMk/>
            <pc:sldMk cId="895529676" sldId="258"/>
            <ac:spMk id="6" creationId="{BFD395FE-169A-43EF-B082-B76C22E1F5A0}"/>
          </ac:spMkLst>
        </pc:spChg>
      </pc:sldChg>
      <pc:sldChg chg="modSp modNotes modNotesTx">
        <pc:chgData name="Kristen L. Collier" userId="b936c577-cf2e-43e0-99bf-3336d0c00efc" providerId="ADAL" clId="{4F82FE83-E577-420B-B55A-22E137534493}" dt="2023-01-12T15:41:24.904" v="2947"/>
        <pc:sldMkLst>
          <pc:docMk/>
          <pc:sldMk cId="2622049113" sldId="259"/>
        </pc:sldMkLst>
        <pc:spChg chg="mod">
          <ac:chgData name="Kristen L. Collier" userId="b936c577-cf2e-43e0-99bf-3336d0c00efc" providerId="ADAL" clId="{4F82FE83-E577-420B-B55A-22E137534493}" dt="2023-01-12T14:50:26.249" v="2944"/>
          <ac:spMkLst>
            <pc:docMk/>
            <pc:sldMk cId="2622049113" sldId="259"/>
            <ac:spMk id="2" creationId="{E1DB7B3D-2DEC-4DEC-8EF4-157934BC1BB5}"/>
          </ac:spMkLst>
        </pc:spChg>
        <pc:spChg chg="mod">
          <ac:chgData name="Kristen L. Collier" userId="b936c577-cf2e-43e0-99bf-3336d0c00efc" providerId="ADAL" clId="{4F82FE83-E577-420B-B55A-22E137534493}" dt="2023-01-12T14:50:26.249" v="2944"/>
          <ac:spMkLst>
            <pc:docMk/>
            <pc:sldMk cId="2622049113" sldId="259"/>
            <ac:spMk id="3" creationId="{A1B2346E-4B80-4E57-8D74-97C2DFC4D214}"/>
          </ac:spMkLst>
        </pc:spChg>
      </pc:sldChg>
      <pc:sldChg chg="modSp modNotes modNotesTx">
        <pc:chgData name="Kristen L. Collier" userId="b936c577-cf2e-43e0-99bf-3336d0c00efc" providerId="ADAL" clId="{4F82FE83-E577-420B-B55A-22E137534493}" dt="2023-01-12T15:41:24.904" v="2947"/>
        <pc:sldMkLst>
          <pc:docMk/>
          <pc:sldMk cId="4189239691" sldId="260"/>
        </pc:sldMkLst>
        <pc:spChg chg="mod">
          <ac:chgData name="Kristen L. Collier" userId="b936c577-cf2e-43e0-99bf-3336d0c00efc" providerId="ADAL" clId="{4F82FE83-E577-420B-B55A-22E137534493}" dt="2023-01-12T14:50:26.249" v="2944"/>
          <ac:spMkLst>
            <pc:docMk/>
            <pc:sldMk cId="4189239691" sldId="260"/>
            <ac:spMk id="2" creationId="{B654D5FD-A44C-4950-9AA3-91DC0B5E9619}"/>
          </ac:spMkLst>
        </pc:spChg>
        <pc:spChg chg="mod">
          <ac:chgData name="Kristen L. Collier" userId="b936c577-cf2e-43e0-99bf-3336d0c00efc" providerId="ADAL" clId="{4F82FE83-E577-420B-B55A-22E137534493}" dt="2023-01-12T14:50:26.249" v="2944"/>
          <ac:spMkLst>
            <pc:docMk/>
            <pc:sldMk cId="4189239691" sldId="260"/>
            <ac:spMk id="3" creationId="{AC23085F-8D27-4CE0-9C99-EDB99416961A}"/>
          </ac:spMkLst>
        </pc:spChg>
      </pc:sldChg>
      <pc:sldChg chg="modSp modNotes modNotesTx">
        <pc:chgData name="Kristen L. Collier" userId="b936c577-cf2e-43e0-99bf-3336d0c00efc" providerId="ADAL" clId="{4F82FE83-E577-420B-B55A-22E137534493}" dt="2023-01-12T15:41:24.904" v="2947"/>
        <pc:sldMkLst>
          <pc:docMk/>
          <pc:sldMk cId="335374686" sldId="261"/>
        </pc:sldMkLst>
        <pc:spChg chg="mod">
          <ac:chgData name="Kristen L. Collier" userId="b936c577-cf2e-43e0-99bf-3336d0c00efc" providerId="ADAL" clId="{4F82FE83-E577-420B-B55A-22E137534493}" dt="2023-01-12T14:50:26.249" v="2944"/>
          <ac:spMkLst>
            <pc:docMk/>
            <pc:sldMk cId="335374686" sldId="261"/>
            <ac:spMk id="2" creationId="{D5881A3A-73A5-4E74-9E33-1C16303A7305}"/>
          </ac:spMkLst>
        </pc:spChg>
        <pc:spChg chg="mod">
          <ac:chgData name="Kristen L. Collier" userId="b936c577-cf2e-43e0-99bf-3336d0c00efc" providerId="ADAL" clId="{4F82FE83-E577-420B-B55A-22E137534493}" dt="2023-01-12T14:50:26.249" v="2944"/>
          <ac:spMkLst>
            <pc:docMk/>
            <pc:sldMk cId="335374686" sldId="261"/>
            <ac:spMk id="3" creationId="{B33B1AA0-ADE1-4484-A29E-57178097CD78}"/>
          </ac:spMkLst>
        </pc:spChg>
      </pc:sldChg>
      <pc:sldChg chg="modSp modNotes">
        <pc:chgData name="Kristen L. Collier" userId="b936c577-cf2e-43e0-99bf-3336d0c00efc" providerId="ADAL" clId="{4F82FE83-E577-420B-B55A-22E137534493}" dt="2023-01-12T15:41:24.904" v="2947"/>
        <pc:sldMkLst>
          <pc:docMk/>
          <pc:sldMk cId="2523911358" sldId="262"/>
        </pc:sldMkLst>
        <pc:spChg chg="mod">
          <ac:chgData name="Kristen L. Collier" userId="b936c577-cf2e-43e0-99bf-3336d0c00efc" providerId="ADAL" clId="{4F82FE83-E577-420B-B55A-22E137534493}" dt="2023-01-12T14:50:26.249" v="2944"/>
          <ac:spMkLst>
            <pc:docMk/>
            <pc:sldMk cId="2523911358" sldId="262"/>
            <ac:spMk id="2" creationId="{22B67780-FAD7-4E78-9B15-6C76FC57CFA4}"/>
          </ac:spMkLst>
        </pc:spChg>
        <pc:spChg chg="mod">
          <ac:chgData name="Kristen L. Collier" userId="b936c577-cf2e-43e0-99bf-3336d0c00efc" providerId="ADAL" clId="{4F82FE83-E577-420B-B55A-22E137534493}" dt="2023-01-12T14:50:26.249" v="2944"/>
          <ac:spMkLst>
            <pc:docMk/>
            <pc:sldMk cId="2523911358" sldId="262"/>
            <ac:spMk id="3" creationId="{9EB1A94B-C191-4FA8-88E8-F80C4982D878}"/>
          </ac:spMkLst>
        </pc:spChg>
      </pc:sldChg>
      <pc:sldChg chg="addSp delSp modSp modNotes modNotesTx">
        <pc:chgData name="Kristen L. Collier" userId="b936c577-cf2e-43e0-99bf-3336d0c00efc" providerId="ADAL" clId="{4F82FE83-E577-420B-B55A-22E137534493}" dt="2023-01-12T15:41:24.904" v="2947"/>
        <pc:sldMkLst>
          <pc:docMk/>
          <pc:sldMk cId="47527377" sldId="263"/>
        </pc:sldMkLst>
        <pc:spChg chg="add del mod">
          <ac:chgData name="Kristen L. Collier" userId="b936c577-cf2e-43e0-99bf-3336d0c00efc" providerId="ADAL" clId="{4F82FE83-E577-420B-B55A-22E137534493}" dt="2022-12-13T21:06:58.658" v="2515" actId="478"/>
          <ac:spMkLst>
            <pc:docMk/>
            <pc:sldMk cId="47527377" sldId="263"/>
            <ac:spMk id="4" creationId="{BFA95BEE-8688-4C0A-9F93-3B04E624451A}"/>
          </ac:spMkLst>
        </pc:spChg>
        <pc:picChg chg="add mod">
          <ac:chgData name="Kristen L. Collier" userId="b936c577-cf2e-43e0-99bf-3336d0c00efc" providerId="ADAL" clId="{4F82FE83-E577-420B-B55A-22E137534493}" dt="2023-01-12T14:50:26.249" v="2944"/>
          <ac:picMkLst>
            <pc:docMk/>
            <pc:sldMk cId="47527377" sldId="263"/>
            <ac:picMk id="3" creationId="{4223ACCD-3483-449F-97C9-FD959F3E3164}"/>
          </ac:picMkLst>
        </pc:picChg>
        <pc:picChg chg="add del mod">
          <ac:chgData name="Kristen L. Collier" userId="b936c577-cf2e-43e0-99bf-3336d0c00efc" providerId="ADAL" clId="{4F82FE83-E577-420B-B55A-22E137534493}" dt="2023-01-12T14:42:22.016" v="2928" actId="478"/>
          <ac:picMkLst>
            <pc:docMk/>
            <pc:sldMk cId="47527377" sldId="263"/>
            <ac:picMk id="5" creationId="{FE59B9FA-51CE-4630-8928-BE54621B9DFB}"/>
          </ac:picMkLst>
        </pc:picChg>
        <pc:picChg chg="del">
          <ac:chgData name="Kristen L. Collier" userId="b936c577-cf2e-43e0-99bf-3336d0c00efc" providerId="ADAL" clId="{4F82FE83-E577-420B-B55A-22E137534493}" dt="2022-12-13T21:06:51.528" v="2511" actId="478"/>
          <ac:picMkLst>
            <pc:docMk/>
            <pc:sldMk cId="47527377" sldId="263"/>
            <ac:picMk id="10" creationId="{C305A056-6823-41AF-9DDB-43EBA4976EFA}"/>
          </ac:picMkLst>
        </pc:picChg>
      </pc:sldChg>
      <pc:sldChg chg="modSp modNotes modNotesTx">
        <pc:chgData name="Kristen L. Collier" userId="b936c577-cf2e-43e0-99bf-3336d0c00efc" providerId="ADAL" clId="{4F82FE83-E577-420B-B55A-22E137534493}" dt="2023-01-12T15:41:24.904" v="2947"/>
        <pc:sldMkLst>
          <pc:docMk/>
          <pc:sldMk cId="3681295281" sldId="264"/>
        </pc:sldMkLst>
        <pc:spChg chg="mod">
          <ac:chgData name="Kristen L. Collier" userId="b936c577-cf2e-43e0-99bf-3336d0c00efc" providerId="ADAL" clId="{4F82FE83-E577-420B-B55A-22E137534493}" dt="2023-01-12T14:50:26.249" v="2944"/>
          <ac:spMkLst>
            <pc:docMk/>
            <pc:sldMk cId="3681295281" sldId="264"/>
            <ac:spMk id="3" creationId="{B33B1AA0-ADE1-4484-A29E-57178097CD78}"/>
          </ac:spMkLst>
        </pc:spChg>
      </pc:sldChg>
      <pc:sldChg chg="modSp modNotes">
        <pc:chgData name="Kristen L. Collier" userId="b936c577-cf2e-43e0-99bf-3336d0c00efc" providerId="ADAL" clId="{4F82FE83-E577-420B-B55A-22E137534493}" dt="2023-01-12T15:41:24.904" v="2947"/>
        <pc:sldMkLst>
          <pc:docMk/>
          <pc:sldMk cId="3406152917" sldId="265"/>
        </pc:sldMkLst>
        <pc:spChg chg="mod">
          <ac:chgData name="Kristen L. Collier" userId="b936c577-cf2e-43e0-99bf-3336d0c00efc" providerId="ADAL" clId="{4F82FE83-E577-420B-B55A-22E137534493}" dt="2023-01-12T14:50:26.249" v="2944"/>
          <ac:spMkLst>
            <pc:docMk/>
            <pc:sldMk cId="3406152917" sldId="265"/>
            <ac:spMk id="2" creationId="{DBFEABD2-813C-4570-8E01-739A85ECE87B}"/>
          </ac:spMkLst>
        </pc:spChg>
      </pc:sldChg>
      <pc:sldChg chg="modSp modNotes modNotesTx">
        <pc:chgData name="Kristen L. Collier" userId="b936c577-cf2e-43e0-99bf-3336d0c00efc" providerId="ADAL" clId="{4F82FE83-E577-420B-B55A-22E137534493}" dt="2023-01-12T17:21:11.630" v="2948" actId="20577"/>
        <pc:sldMkLst>
          <pc:docMk/>
          <pc:sldMk cId="3086149950" sldId="266"/>
        </pc:sldMkLst>
        <pc:spChg chg="mod">
          <ac:chgData name="Kristen L. Collier" userId="b936c577-cf2e-43e0-99bf-3336d0c00efc" providerId="ADAL" clId="{4F82FE83-E577-420B-B55A-22E137534493}" dt="2023-01-12T14:50:26.249" v="2944"/>
          <ac:spMkLst>
            <pc:docMk/>
            <pc:sldMk cId="3086149950" sldId="266"/>
            <ac:spMk id="2" creationId="{5C4471B0-29A2-4121-ACE7-9D5C337ED579}"/>
          </ac:spMkLst>
        </pc:spChg>
        <pc:spChg chg="mod">
          <ac:chgData name="Kristen L. Collier" userId="b936c577-cf2e-43e0-99bf-3336d0c00efc" providerId="ADAL" clId="{4F82FE83-E577-420B-B55A-22E137534493}" dt="2023-01-12T17:21:11.630" v="2948" actId="20577"/>
          <ac:spMkLst>
            <pc:docMk/>
            <pc:sldMk cId="3086149950" sldId="266"/>
            <ac:spMk id="3" creationId="{DEFE9E50-2C44-491B-B267-95F08972DDD7}"/>
          </ac:spMkLst>
        </pc:spChg>
      </pc:sldChg>
      <pc:sldChg chg="modSp add modNotes modNotesTx">
        <pc:chgData name="Kristen L. Collier" userId="b936c577-cf2e-43e0-99bf-3336d0c00efc" providerId="ADAL" clId="{4F82FE83-E577-420B-B55A-22E137534493}" dt="2023-01-12T15:41:24.904" v="2947"/>
        <pc:sldMkLst>
          <pc:docMk/>
          <pc:sldMk cId="3504054047" sldId="267"/>
        </pc:sldMkLst>
        <pc:spChg chg="mod">
          <ac:chgData name="Kristen L. Collier" userId="b936c577-cf2e-43e0-99bf-3336d0c00efc" providerId="ADAL" clId="{4F82FE83-E577-420B-B55A-22E137534493}" dt="2023-01-12T14:50:26.249" v="2944"/>
          <ac:spMkLst>
            <pc:docMk/>
            <pc:sldMk cId="3504054047" sldId="267"/>
            <ac:spMk id="2" creationId="{B654D5FD-A44C-4950-9AA3-91DC0B5E9619}"/>
          </ac:spMkLst>
        </pc:spChg>
        <pc:spChg chg="mod">
          <ac:chgData name="Kristen L. Collier" userId="b936c577-cf2e-43e0-99bf-3336d0c00efc" providerId="ADAL" clId="{4F82FE83-E577-420B-B55A-22E137534493}" dt="2023-01-12T14:50:26.249" v="2944"/>
          <ac:spMkLst>
            <pc:docMk/>
            <pc:sldMk cId="3504054047" sldId="267"/>
            <ac:spMk id="3" creationId="{AC23085F-8D27-4CE0-9C99-EDB99416961A}"/>
          </ac:spMkLst>
        </pc:spChg>
      </pc:sldChg>
      <pc:sldMasterChg chg="modSp modSldLayout">
        <pc:chgData name="Kristen L. Collier" userId="b936c577-cf2e-43e0-99bf-3336d0c00efc" providerId="ADAL" clId="{4F82FE83-E577-420B-B55A-22E137534493}" dt="2023-01-12T14:50:26.249" v="2944"/>
        <pc:sldMasterMkLst>
          <pc:docMk/>
          <pc:sldMasterMk cId="2179850110" sldId="2147483687"/>
        </pc:sldMasterMkLst>
        <pc:spChg chg="mod">
          <ac:chgData name="Kristen L. Collier" userId="b936c577-cf2e-43e0-99bf-3336d0c00efc" providerId="ADAL" clId="{4F82FE83-E577-420B-B55A-22E137534493}" dt="2023-01-12T14:50:26.249" v="2944"/>
          <ac:spMkLst>
            <pc:docMk/>
            <pc:sldMasterMk cId="2179850110" sldId="2147483687"/>
            <ac:spMk id="2"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ac:spMk id="3"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ac:spMk id="4"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ac:spMk id="5"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ac:spMk id="6" creationId="{00000000-0000-0000-0000-000000000000}"/>
          </ac:spMkLst>
        </pc:spChg>
        <pc:grpChg chg="mod">
          <ac:chgData name="Kristen L. Collier" userId="b936c577-cf2e-43e0-99bf-3336d0c00efc" providerId="ADAL" clId="{4F82FE83-E577-420B-B55A-22E137534493}" dt="2023-01-12T14:50:26.249" v="2944"/>
          <ac:grpSpMkLst>
            <pc:docMk/>
            <pc:sldMasterMk cId="2179850110" sldId="2147483687"/>
            <ac:grpSpMk id="7" creationId="{00000000-0000-0000-0000-000000000000}"/>
          </ac:grpSpMkLst>
        </pc:grpChg>
        <pc:sldLayoutChg chg="modSp">
          <pc:chgData name="Kristen L. Collier" userId="b936c577-cf2e-43e0-99bf-3336d0c00efc" providerId="ADAL" clId="{4F82FE83-E577-420B-B55A-22E137534493}" dt="2023-01-12T14:50:26.249" v="2944"/>
          <pc:sldLayoutMkLst>
            <pc:docMk/>
            <pc:sldMasterMk cId="2179850110" sldId="2147483687"/>
            <pc:sldLayoutMk cId="3321410519" sldId="2147483688"/>
          </pc:sldLayoutMkLst>
          <pc:spChg chg="mod">
            <ac:chgData name="Kristen L. Collier" userId="b936c577-cf2e-43e0-99bf-3336d0c00efc" providerId="ADAL" clId="{4F82FE83-E577-420B-B55A-22E137534493}" dt="2023-01-12T14:50:26.249" v="2944"/>
            <ac:spMkLst>
              <pc:docMk/>
              <pc:sldMasterMk cId="2179850110" sldId="2147483687"/>
              <pc:sldLayoutMk cId="3321410519" sldId="2147483688"/>
              <ac:spMk id="2"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3321410519" sldId="2147483688"/>
              <ac:spMk id="3" creationId="{00000000-0000-0000-0000-000000000000}"/>
            </ac:spMkLst>
          </pc:spChg>
          <pc:grpChg chg="mod">
            <ac:chgData name="Kristen L. Collier" userId="b936c577-cf2e-43e0-99bf-3336d0c00efc" providerId="ADAL" clId="{4F82FE83-E577-420B-B55A-22E137534493}" dt="2023-01-12T14:50:26.249" v="2944"/>
            <ac:grpSpMkLst>
              <pc:docMk/>
              <pc:sldMasterMk cId="2179850110" sldId="2147483687"/>
              <pc:sldLayoutMk cId="3321410519" sldId="2147483688"/>
              <ac:grpSpMk id="7" creationId="{00000000-0000-0000-0000-000000000000}"/>
            </ac:grpSpMkLst>
          </pc:grpChg>
        </pc:sldLayoutChg>
        <pc:sldLayoutChg chg="modSp">
          <pc:chgData name="Kristen L. Collier" userId="b936c577-cf2e-43e0-99bf-3336d0c00efc" providerId="ADAL" clId="{4F82FE83-E577-420B-B55A-22E137534493}" dt="2023-01-12T14:50:26.249" v="2944"/>
          <pc:sldLayoutMkLst>
            <pc:docMk/>
            <pc:sldMasterMk cId="2179850110" sldId="2147483687"/>
            <pc:sldLayoutMk cId="1117112013" sldId="2147483690"/>
          </pc:sldLayoutMkLst>
          <pc:spChg chg="mod">
            <ac:chgData name="Kristen L. Collier" userId="b936c577-cf2e-43e0-99bf-3336d0c00efc" providerId="ADAL" clId="{4F82FE83-E577-420B-B55A-22E137534493}" dt="2023-01-12T14:50:26.249" v="2944"/>
            <ac:spMkLst>
              <pc:docMk/>
              <pc:sldMasterMk cId="2179850110" sldId="2147483687"/>
              <pc:sldLayoutMk cId="1117112013" sldId="2147483690"/>
              <ac:spMk id="2"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1117112013" sldId="2147483690"/>
              <ac:spMk id="3" creationId="{00000000-0000-0000-0000-000000000000}"/>
            </ac:spMkLst>
          </pc:spChg>
        </pc:sldLayoutChg>
        <pc:sldLayoutChg chg="modSp">
          <pc:chgData name="Kristen L. Collier" userId="b936c577-cf2e-43e0-99bf-3336d0c00efc" providerId="ADAL" clId="{4F82FE83-E577-420B-B55A-22E137534493}" dt="2023-01-12T14:50:26.249" v="2944"/>
          <pc:sldLayoutMkLst>
            <pc:docMk/>
            <pc:sldMasterMk cId="2179850110" sldId="2147483687"/>
            <pc:sldLayoutMk cId="2466550782" sldId="2147483691"/>
          </pc:sldLayoutMkLst>
          <pc:spChg chg="mod">
            <ac:chgData name="Kristen L. Collier" userId="b936c577-cf2e-43e0-99bf-3336d0c00efc" providerId="ADAL" clId="{4F82FE83-E577-420B-B55A-22E137534493}" dt="2023-01-12T14:50:26.249" v="2944"/>
            <ac:spMkLst>
              <pc:docMk/>
              <pc:sldMasterMk cId="2179850110" sldId="2147483687"/>
              <pc:sldLayoutMk cId="2466550782" sldId="2147483691"/>
              <ac:spMk id="3"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2466550782" sldId="2147483691"/>
              <ac:spMk id="4" creationId="{00000000-0000-0000-0000-000000000000}"/>
            </ac:spMkLst>
          </pc:spChg>
        </pc:sldLayoutChg>
        <pc:sldLayoutChg chg="modSp">
          <pc:chgData name="Kristen L. Collier" userId="b936c577-cf2e-43e0-99bf-3336d0c00efc" providerId="ADAL" clId="{4F82FE83-E577-420B-B55A-22E137534493}" dt="2023-01-12T14:50:26.249" v="2944"/>
          <pc:sldLayoutMkLst>
            <pc:docMk/>
            <pc:sldMasterMk cId="2179850110" sldId="2147483687"/>
            <pc:sldLayoutMk cId="1376768236" sldId="2147483692"/>
          </pc:sldLayoutMkLst>
          <pc:spChg chg="mod">
            <ac:chgData name="Kristen L. Collier" userId="b936c577-cf2e-43e0-99bf-3336d0c00efc" providerId="ADAL" clId="{4F82FE83-E577-420B-B55A-22E137534493}" dt="2023-01-12T14:50:26.249" v="2944"/>
            <ac:spMkLst>
              <pc:docMk/>
              <pc:sldMasterMk cId="2179850110" sldId="2147483687"/>
              <pc:sldLayoutMk cId="1376768236" sldId="2147483692"/>
              <ac:spMk id="3"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1376768236" sldId="2147483692"/>
              <ac:spMk id="4"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1376768236" sldId="2147483692"/>
              <ac:spMk id="5"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1376768236" sldId="2147483692"/>
              <ac:spMk id="6" creationId="{00000000-0000-0000-0000-000000000000}"/>
            </ac:spMkLst>
          </pc:spChg>
        </pc:sldLayoutChg>
        <pc:sldLayoutChg chg="modSp">
          <pc:chgData name="Kristen L. Collier" userId="b936c577-cf2e-43e0-99bf-3336d0c00efc" providerId="ADAL" clId="{4F82FE83-E577-420B-B55A-22E137534493}" dt="2023-01-12T14:50:26.249" v="2944"/>
          <pc:sldLayoutMkLst>
            <pc:docMk/>
            <pc:sldMasterMk cId="2179850110" sldId="2147483687"/>
            <pc:sldLayoutMk cId="3658446873" sldId="2147483693"/>
          </pc:sldLayoutMkLst>
          <pc:spChg chg="mod">
            <ac:chgData name="Kristen L. Collier" userId="b936c577-cf2e-43e0-99bf-3336d0c00efc" providerId="ADAL" clId="{4F82FE83-E577-420B-B55A-22E137534493}" dt="2023-01-12T14:50:26.249" v="2944"/>
            <ac:spMkLst>
              <pc:docMk/>
              <pc:sldMasterMk cId="2179850110" sldId="2147483687"/>
              <pc:sldLayoutMk cId="3658446873" sldId="2147483693"/>
              <ac:spMk id="2" creationId="{00000000-0000-0000-0000-000000000000}"/>
            </ac:spMkLst>
          </pc:spChg>
        </pc:sldLayoutChg>
        <pc:sldLayoutChg chg="modSp">
          <pc:chgData name="Kristen L. Collier" userId="b936c577-cf2e-43e0-99bf-3336d0c00efc" providerId="ADAL" clId="{4F82FE83-E577-420B-B55A-22E137534493}" dt="2023-01-12T14:50:26.249" v="2944"/>
          <pc:sldLayoutMkLst>
            <pc:docMk/>
            <pc:sldMasterMk cId="2179850110" sldId="2147483687"/>
            <pc:sldLayoutMk cId="2430643331" sldId="2147483695"/>
          </pc:sldLayoutMkLst>
          <pc:spChg chg="mod">
            <ac:chgData name="Kristen L. Collier" userId="b936c577-cf2e-43e0-99bf-3336d0c00efc" providerId="ADAL" clId="{4F82FE83-E577-420B-B55A-22E137534493}" dt="2023-01-12T14:50:26.249" v="2944"/>
            <ac:spMkLst>
              <pc:docMk/>
              <pc:sldMasterMk cId="2179850110" sldId="2147483687"/>
              <pc:sldLayoutMk cId="2430643331" sldId="2147483695"/>
              <ac:spMk id="2"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2430643331" sldId="2147483695"/>
              <ac:spMk id="3"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2430643331" sldId="2147483695"/>
              <ac:spMk id="4" creationId="{00000000-0000-0000-0000-000000000000}"/>
            </ac:spMkLst>
          </pc:spChg>
        </pc:sldLayoutChg>
        <pc:sldLayoutChg chg="modSp">
          <pc:chgData name="Kristen L. Collier" userId="b936c577-cf2e-43e0-99bf-3336d0c00efc" providerId="ADAL" clId="{4F82FE83-E577-420B-B55A-22E137534493}" dt="2023-01-12T14:50:26.249" v="2944"/>
          <pc:sldLayoutMkLst>
            <pc:docMk/>
            <pc:sldMasterMk cId="2179850110" sldId="2147483687"/>
            <pc:sldLayoutMk cId="2263330082" sldId="2147483696"/>
          </pc:sldLayoutMkLst>
          <pc:spChg chg="mod">
            <ac:chgData name="Kristen L. Collier" userId="b936c577-cf2e-43e0-99bf-3336d0c00efc" providerId="ADAL" clId="{4F82FE83-E577-420B-B55A-22E137534493}" dt="2023-01-12T14:50:26.249" v="2944"/>
            <ac:spMkLst>
              <pc:docMk/>
              <pc:sldMasterMk cId="2179850110" sldId="2147483687"/>
              <pc:sldLayoutMk cId="2263330082" sldId="2147483696"/>
              <ac:spMk id="2"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2263330082" sldId="2147483696"/>
              <ac:spMk id="3"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2263330082" sldId="2147483696"/>
              <ac:spMk id="4" creationId="{00000000-0000-0000-0000-000000000000}"/>
            </ac:spMkLst>
          </pc:spChg>
        </pc:sldLayoutChg>
        <pc:sldLayoutChg chg="modSp">
          <pc:chgData name="Kristen L. Collier" userId="b936c577-cf2e-43e0-99bf-3336d0c00efc" providerId="ADAL" clId="{4F82FE83-E577-420B-B55A-22E137534493}" dt="2023-01-12T14:50:26.249" v="2944"/>
          <pc:sldLayoutMkLst>
            <pc:docMk/>
            <pc:sldMasterMk cId="2179850110" sldId="2147483687"/>
            <pc:sldLayoutMk cId="2088272530" sldId="2147483697"/>
          </pc:sldLayoutMkLst>
          <pc:spChg chg="mod">
            <ac:chgData name="Kristen L. Collier" userId="b936c577-cf2e-43e0-99bf-3336d0c00efc" providerId="ADAL" clId="{4F82FE83-E577-420B-B55A-22E137534493}" dt="2023-01-12T14:50:26.249" v="2944"/>
            <ac:spMkLst>
              <pc:docMk/>
              <pc:sldMasterMk cId="2179850110" sldId="2147483687"/>
              <pc:sldLayoutMk cId="2088272530" sldId="2147483697"/>
              <ac:spMk id="2"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2088272530" sldId="2147483697"/>
              <ac:spMk id="3" creationId="{00000000-0000-0000-0000-000000000000}"/>
            </ac:spMkLst>
          </pc:spChg>
        </pc:sldLayoutChg>
        <pc:sldLayoutChg chg="modSp">
          <pc:chgData name="Kristen L. Collier" userId="b936c577-cf2e-43e0-99bf-3336d0c00efc" providerId="ADAL" clId="{4F82FE83-E577-420B-B55A-22E137534493}" dt="2023-01-12T14:50:26.249" v="2944"/>
          <pc:sldLayoutMkLst>
            <pc:docMk/>
            <pc:sldMasterMk cId="2179850110" sldId="2147483687"/>
            <pc:sldLayoutMk cId="248048400" sldId="2147483698"/>
          </pc:sldLayoutMkLst>
          <pc:spChg chg="mod">
            <ac:chgData name="Kristen L. Collier" userId="b936c577-cf2e-43e0-99bf-3336d0c00efc" providerId="ADAL" clId="{4F82FE83-E577-420B-B55A-22E137534493}" dt="2023-01-12T14:50:26.249" v="2944"/>
            <ac:spMkLst>
              <pc:docMk/>
              <pc:sldMasterMk cId="2179850110" sldId="2147483687"/>
              <pc:sldLayoutMk cId="248048400" sldId="2147483698"/>
              <ac:spMk id="2"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248048400" sldId="2147483698"/>
              <ac:spMk id="3"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248048400" sldId="2147483698"/>
              <ac:spMk id="20"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248048400" sldId="2147483698"/>
              <ac:spMk id="22"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248048400" sldId="2147483698"/>
              <ac:spMk id="23" creationId="{00000000-0000-0000-0000-000000000000}"/>
            </ac:spMkLst>
          </pc:spChg>
        </pc:sldLayoutChg>
        <pc:sldLayoutChg chg="modSp">
          <pc:chgData name="Kristen L. Collier" userId="b936c577-cf2e-43e0-99bf-3336d0c00efc" providerId="ADAL" clId="{4F82FE83-E577-420B-B55A-22E137534493}" dt="2023-01-12T14:50:26.249" v="2944"/>
          <pc:sldLayoutMkLst>
            <pc:docMk/>
            <pc:sldMasterMk cId="2179850110" sldId="2147483687"/>
            <pc:sldLayoutMk cId="626215789" sldId="2147483699"/>
          </pc:sldLayoutMkLst>
          <pc:spChg chg="mod">
            <ac:chgData name="Kristen L. Collier" userId="b936c577-cf2e-43e0-99bf-3336d0c00efc" providerId="ADAL" clId="{4F82FE83-E577-420B-B55A-22E137534493}" dt="2023-01-12T14:50:26.249" v="2944"/>
            <ac:spMkLst>
              <pc:docMk/>
              <pc:sldMasterMk cId="2179850110" sldId="2147483687"/>
              <pc:sldLayoutMk cId="626215789" sldId="2147483699"/>
              <ac:spMk id="2"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626215789" sldId="2147483699"/>
              <ac:spMk id="3" creationId="{00000000-0000-0000-0000-000000000000}"/>
            </ac:spMkLst>
          </pc:spChg>
        </pc:sldLayoutChg>
        <pc:sldLayoutChg chg="modSp">
          <pc:chgData name="Kristen L. Collier" userId="b936c577-cf2e-43e0-99bf-3336d0c00efc" providerId="ADAL" clId="{4F82FE83-E577-420B-B55A-22E137534493}" dt="2023-01-12T14:50:26.249" v="2944"/>
          <pc:sldLayoutMkLst>
            <pc:docMk/>
            <pc:sldMasterMk cId="2179850110" sldId="2147483687"/>
            <pc:sldLayoutMk cId="3191631400" sldId="2147483700"/>
          </pc:sldLayoutMkLst>
          <pc:spChg chg="mod">
            <ac:chgData name="Kristen L. Collier" userId="b936c577-cf2e-43e0-99bf-3336d0c00efc" providerId="ADAL" clId="{4F82FE83-E577-420B-B55A-22E137534493}" dt="2023-01-12T14:50:26.249" v="2944"/>
            <ac:spMkLst>
              <pc:docMk/>
              <pc:sldMasterMk cId="2179850110" sldId="2147483687"/>
              <pc:sldLayoutMk cId="3191631400" sldId="2147483700"/>
              <ac:spMk id="2"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3191631400" sldId="2147483700"/>
              <ac:spMk id="3"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3191631400" sldId="2147483700"/>
              <ac:spMk id="23"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3191631400" sldId="2147483700"/>
              <ac:spMk id="24"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3191631400" sldId="2147483700"/>
              <ac:spMk id="25" creationId="{00000000-0000-0000-0000-000000000000}"/>
            </ac:spMkLst>
          </pc:spChg>
        </pc:sldLayoutChg>
        <pc:sldLayoutChg chg="modSp">
          <pc:chgData name="Kristen L. Collier" userId="b936c577-cf2e-43e0-99bf-3336d0c00efc" providerId="ADAL" clId="{4F82FE83-E577-420B-B55A-22E137534493}" dt="2023-01-12T14:50:26.249" v="2944"/>
          <pc:sldLayoutMkLst>
            <pc:docMk/>
            <pc:sldMasterMk cId="2179850110" sldId="2147483687"/>
            <pc:sldLayoutMk cId="2378604679" sldId="2147483701"/>
          </pc:sldLayoutMkLst>
          <pc:spChg chg="mod">
            <ac:chgData name="Kristen L. Collier" userId="b936c577-cf2e-43e0-99bf-3336d0c00efc" providerId="ADAL" clId="{4F82FE83-E577-420B-B55A-22E137534493}" dt="2023-01-12T14:50:26.249" v="2944"/>
            <ac:spMkLst>
              <pc:docMk/>
              <pc:sldMasterMk cId="2179850110" sldId="2147483687"/>
              <pc:sldLayoutMk cId="2378604679" sldId="2147483701"/>
              <ac:spMk id="2"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2378604679" sldId="2147483701"/>
              <ac:spMk id="3"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2378604679" sldId="2147483701"/>
              <ac:spMk id="23" creationId="{00000000-0000-0000-0000-000000000000}"/>
            </ac:spMkLst>
          </pc:spChg>
        </pc:sldLayoutChg>
        <pc:sldLayoutChg chg="modSp">
          <pc:chgData name="Kristen L. Collier" userId="b936c577-cf2e-43e0-99bf-3336d0c00efc" providerId="ADAL" clId="{4F82FE83-E577-420B-B55A-22E137534493}" dt="2023-01-12T14:50:26.249" v="2944"/>
          <pc:sldLayoutMkLst>
            <pc:docMk/>
            <pc:sldMasterMk cId="2179850110" sldId="2147483687"/>
            <pc:sldLayoutMk cId="3742787397" sldId="2147483703"/>
          </pc:sldLayoutMkLst>
          <pc:spChg chg="mod">
            <ac:chgData name="Kristen L. Collier" userId="b936c577-cf2e-43e0-99bf-3336d0c00efc" providerId="ADAL" clId="{4F82FE83-E577-420B-B55A-22E137534493}" dt="2023-01-12T14:50:26.249" v="2944"/>
            <ac:spMkLst>
              <pc:docMk/>
              <pc:sldMasterMk cId="2179850110" sldId="2147483687"/>
              <pc:sldLayoutMk cId="3742787397" sldId="2147483703"/>
              <ac:spMk id="2" creationId="{00000000-0000-0000-0000-000000000000}"/>
            </ac:spMkLst>
          </pc:spChg>
          <pc:spChg chg="mod">
            <ac:chgData name="Kristen L. Collier" userId="b936c577-cf2e-43e0-99bf-3336d0c00efc" providerId="ADAL" clId="{4F82FE83-E577-420B-B55A-22E137534493}" dt="2023-01-12T14:50:26.249" v="2944"/>
            <ac:spMkLst>
              <pc:docMk/>
              <pc:sldMasterMk cId="2179850110" sldId="2147483687"/>
              <pc:sldLayoutMk cId="3742787397" sldId="2147483703"/>
              <ac:spMk id="3" creationId="{00000000-0000-0000-0000-000000000000}"/>
            </ac:spMkLst>
          </pc:spChg>
        </pc:sldLayoutChg>
      </pc:sldMasterChg>
      <pc:sldMasterChg chg="modSp modSldLayout">
        <pc:chgData name="Kristen L. Collier" userId="b936c577-cf2e-43e0-99bf-3336d0c00efc" providerId="ADAL" clId="{4F82FE83-E577-420B-B55A-22E137534493}" dt="2023-01-12T14:50:22.914" v="2943"/>
        <pc:sldMasterMkLst>
          <pc:docMk/>
          <pc:sldMasterMk cId="2121098082" sldId="2147483704"/>
        </pc:sldMasterMkLst>
        <pc:spChg chg="mod">
          <ac:chgData name="Kristen L. Collier" userId="b936c577-cf2e-43e0-99bf-3336d0c00efc" providerId="ADAL" clId="{4F82FE83-E577-420B-B55A-22E137534493}" dt="2023-01-12T14:50:22.914" v="2943"/>
          <ac:spMkLst>
            <pc:docMk/>
            <pc:sldMasterMk cId="2121098082" sldId="2147483704"/>
            <ac:spMk id="2"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ac:spMk id="3"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ac:spMk id="4"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ac:spMk id="5"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ac:spMk id="6" creationId="{00000000-0000-0000-0000-000000000000}"/>
          </ac:spMkLst>
        </pc:spChg>
        <pc:grpChg chg="mod">
          <ac:chgData name="Kristen L. Collier" userId="b936c577-cf2e-43e0-99bf-3336d0c00efc" providerId="ADAL" clId="{4F82FE83-E577-420B-B55A-22E137534493}" dt="2023-01-12T14:50:22.914" v="2943"/>
          <ac:grpSpMkLst>
            <pc:docMk/>
            <pc:sldMasterMk cId="2121098082" sldId="2147483704"/>
            <ac:grpSpMk id="7" creationId="{00000000-0000-0000-0000-000000000000}"/>
          </ac:grpSpMkLst>
        </pc:grpChg>
        <pc:sldLayoutChg chg="modSp">
          <pc:chgData name="Kristen L. Collier" userId="b936c577-cf2e-43e0-99bf-3336d0c00efc" providerId="ADAL" clId="{4F82FE83-E577-420B-B55A-22E137534493}" dt="2023-01-12T14:50:22.914" v="2943"/>
          <pc:sldLayoutMkLst>
            <pc:docMk/>
            <pc:sldMasterMk cId="2121098082" sldId="2147483704"/>
            <pc:sldLayoutMk cId="3760128003" sldId="2147483705"/>
          </pc:sldLayoutMkLst>
          <pc:spChg chg="mod">
            <ac:chgData name="Kristen L. Collier" userId="b936c577-cf2e-43e0-99bf-3336d0c00efc" providerId="ADAL" clId="{4F82FE83-E577-420B-B55A-22E137534493}" dt="2023-01-12T14:50:22.914" v="2943"/>
            <ac:spMkLst>
              <pc:docMk/>
              <pc:sldMasterMk cId="2121098082" sldId="2147483704"/>
              <pc:sldLayoutMk cId="3760128003" sldId="2147483705"/>
              <ac:spMk id="2"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3760128003" sldId="2147483705"/>
              <ac:spMk id="3" creationId="{00000000-0000-0000-0000-000000000000}"/>
            </ac:spMkLst>
          </pc:spChg>
          <pc:grpChg chg="mod">
            <ac:chgData name="Kristen L. Collier" userId="b936c577-cf2e-43e0-99bf-3336d0c00efc" providerId="ADAL" clId="{4F82FE83-E577-420B-B55A-22E137534493}" dt="2023-01-12T14:50:22.914" v="2943"/>
            <ac:grpSpMkLst>
              <pc:docMk/>
              <pc:sldMasterMk cId="2121098082" sldId="2147483704"/>
              <pc:sldLayoutMk cId="3760128003" sldId="2147483705"/>
              <ac:grpSpMk id="7" creationId="{00000000-0000-0000-0000-000000000000}"/>
            </ac:grpSpMkLst>
          </pc:grpChg>
        </pc:sldLayoutChg>
        <pc:sldLayoutChg chg="modSp">
          <pc:chgData name="Kristen L. Collier" userId="b936c577-cf2e-43e0-99bf-3336d0c00efc" providerId="ADAL" clId="{4F82FE83-E577-420B-B55A-22E137534493}" dt="2023-01-12T14:50:22.914" v="2943"/>
          <pc:sldLayoutMkLst>
            <pc:docMk/>
            <pc:sldMasterMk cId="2121098082" sldId="2147483704"/>
            <pc:sldLayoutMk cId="3289692854" sldId="2147483707"/>
          </pc:sldLayoutMkLst>
          <pc:spChg chg="mod">
            <ac:chgData name="Kristen L. Collier" userId="b936c577-cf2e-43e0-99bf-3336d0c00efc" providerId="ADAL" clId="{4F82FE83-E577-420B-B55A-22E137534493}" dt="2023-01-12T14:50:22.914" v="2943"/>
            <ac:spMkLst>
              <pc:docMk/>
              <pc:sldMasterMk cId="2121098082" sldId="2147483704"/>
              <pc:sldLayoutMk cId="3289692854" sldId="2147483707"/>
              <ac:spMk id="2"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3289692854" sldId="2147483707"/>
              <ac:spMk id="3" creationId="{00000000-0000-0000-0000-000000000000}"/>
            </ac:spMkLst>
          </pc:spChg>
        </pc:sldLayoutChg>
        <pc:sldLayoutChg chg="modSp">
          <pc:chgData name="Kristen L. Collier" userId="b936c577-cf2e-43e0-99bf-3336d0c00efc" providerId="ADAL" clId="{4F82FE83-E577-420B-B55A-22E137534493}" dt="2023-01-12T14:50:22.914" v="2943"/>
          <pc:sldLayoutMkLst>
            <pc:docMk/>
            <pc:sldMasterMk cId="2121098082" sldId="2147483704"/>
            <pc:sldLayoutMk cId="1467816635" sldId="2147483708"/>
          </pc:sldLayoutMkLst>
          <pc:spChg chg="mod">
            <ac:chgData name="Kristen L. Collier" userId="b936c577-cf2e-43e0-99bf-3336d0c00efc" providerId="ADAL" clId="{4F82FE83-E577-420B-B55A-22E137534493}" dt="2023-01-12T14:50:22.914" v="2943"/>
            <ac:spMkLst>
              <pc:docMk/>
              <pc:sldMasterMk cId="2121098082" sldId="2147483704"/>
              <pc:sldLayoutMk cId="1467816635" sldId="2147483708"/>
              <ac:spMk id="3"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1467816635" sldId="2147483708"/>
              <ac:spMk id="4" creationId="{00000000-0000-0000-0000-000000000000}"/>
            </ac:spMkLst>
          </pc:spChg>
        </pc:sldLayoutChg>
        <pc:sldLayoutChg chg="modSp">
          <pc:chgData name="Kristen L. Collier" userId="b936c577-cf2e-43e0-99bf-3336d0c00efc" providerId="ADAL" clId="{4F82FE83-E577-420B-B55A-22E137534493}" dt="2023-01-12T14:50:22.914" v="2943"/>
          <pc:sldLayoutMkLst>
            <pc:docMk/>
            <pc:sldMasterMk cId="2121098082" sldId="2147483704"/>
            <pc:sldLayoutMk cId="2809812181" sldId="2147483709"/>
          </pc:sldLayoutMkLst>
          <pc:spChg chg="mod">
            <ac:chgData name="Kristen L. Collier" userId="b936c577-cf2e-43e0-99bf-3336d0c00efc" providerId="ADAL" clId="{4F82FE83-E577-420B-B55A-22E137534493}" dt="2023-01-12T14:50:22.914" v="2943"/>
            <ac:spMkLst>
              <pc:docMk/>
              <pc:sldMasterMk cId="2121098082" sldId="2147483704"/>
              <pc:sldLayoutMk cId="2809812181" sldId="2147483709"/>
              <ac:spMk id="3"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2809812181" sldId="2147483709"/>
              <ac:spMk id="4"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2809812181" sldId="2147483709"/>
              <ac:spMk id="5"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2809812181" sldId="2147483709"/>
              <ac:spMk id="6" creationId="{00000000-0000-0000-0000-000000000000}"/>
            </ac:spMkLst>
          </pc:spChg>
        </pc:sldLayoutChg>
        <pc:sldLayoutChg chg="modSp">
          <pc:chgData name="Kristen L. Collier" userId="b936c577-cf2e-43e0-99bf-3336d0c00efc" providerId="ADAL" clId="{4F82FE83-E577-420B-B55A-22E137534493}" dt="2023-01-12T14:50:22.914" v="2943"/>
          <pc:sldLayoutMkLst>
            <pc:docMk/>
            <pc:sldMasterMk cId="2121098082" sldId="2147483704"/>
            <pc:sldLayoutMk cId="3447704172" sldId="2147483710"/>
          </pc:sldLayoutMkLst>
          <pc:spChg chg="mod">
            <ac:chgData name="Kristen L. Collier" userId="b936c577-cf2e-43e0-99bf-3336d0c00efc" providerId="ADAL" clId="{4F82FE83-E577-420B-B55A-22E137534493}" dt="2023-01-12T14:50:22.914" v="2943"/>
            <ac:spMkLst>
              <pc:docMk/>
              <pc:sldMasterMk cId="2121098082" sldId="2147483704"/>
              <pc:sldLayoutMk cId="3447704172" sldId="2147483710"/>
              <ac:spMk id="2" creationId="{00000000-0000-0000-0000-000000000000}"/>
            </ac:spMkLst>
          </pc:spChg>
        </pc:sldLayoutChg>
        <pc:sldLayoutChg chg="modSp">
          <pc:chgData name="Kristen L. Collier" userId="b936c577-cf2e-43e0-99bf-3336d0c00efc" providerId="ADAL" clId="{4F82FE83-E577-420B-B55A-22E137534493}" dt="2023-01-12T14:50:22.914" v="2943"/>
          <pc:sldLayoutMkLst>
            <pc:docMk/>
            <pc:sldMasterMk cId="2121098082" sldId="2147483704"/>
            <pc:sldLayoutMk cId="4270346712" sldId="2147483712"/>
          </pc:sldLayoutMkLst>
          <pc:spChg chg="mod">
            <ac:chgData name="Kristen L. Collier" userId="b936c577-cf2e-43e0-99bf-3336d0c00efc" providerId="ADAL" clId="{4F82FE83-E577-420B-B55A-22E137534493}" dt="2023-01-12T14:50:22.914" v="2943"/>
            <ac:spMkLst>
              <pc:docMk/>
              <pc:sldMasterMk cId="2121098082" sldId="2147483704"/>
              <pc:sldLayoutMk cId="4270346712" sldId="2147483712"/>
              <ac:spMk id="2"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4270346712" sldId="2147483712"/>
              <ac:spMk id="3"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4270346712" sldId="2147483712"/>
              <ac:spMk id="4" creationId="{00000000-0000-0000-0000-000000000000}"/>
            </ac:spMkLst>
          </pc:spChg>
        </pc:sldLayoutChg>
        <pc:sldLayoutChg chg="modSp">
          <pc:chgData name="Kristen L. Collier" userId="b936c577-cf2e-43e0-99bf-3336d0c00efc" providerId="ADAL" clId="{4F82FE83-E577-420B-B55A-22E137534493}" dt="2023-01-12T14:50:22.914" v="2943"/>
          <pc:sldLayoutMkLst>
            <pc:docMk/>
            <pc:sldMasterMk cId="2121098082" sldId="2147483704"/>
            <pc:sldLayoutMk cId="4277363913" sldId="2147483713"/>
          </pc:sldLayoutMkLst>
          <pc:spChg chg="mod">
            <ac:chgData name="Kristen L. Collier" userId="b936c577-cf2e-43e0-99bf-3336d0c00efc" providerId="ADAL" clId="{4F82FE83-E577-420B-B55A-22E137534493}" dt="2023-01-12T14:50:22.914" v="2943"/>
            <ac:spMkLst>
              <pc:docMk/>
              <pc:sldMasterMk cId="2121098082" sldId="2147483704"/>
              <pc:sldLayoutMk cId="4277363913" sldId="2147483713"/>
              <ac:spMk id="2"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4277363913" sldId="2147483713"/>
              <ac:spMk id="3"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4277363913" sldId="2147483713"/>
              <ac:spMk id="4" creationId="{00000000-0000-0000-0000-000000000000}"/>
            </ac:spMkLst>
          </pc:spChg>
        </pc:sldLayoutChg>
        <pc:sldLayoutChg chg="modSp">
          <pc:chgData name="Kristen L. Collier" userId="b936c577-cf2e-43e0-99bf-3336d0c00efc" providerId="ADAL" clId="{4F82FE83-E577-420B-B55A-22E137534493}" dt="2023-01-12T14:50:22.914" v="2943"/>
          <pc:sldLayoutMkLst>
            <pc:docMk/>
            <pc:sldMasterMk cId="2121098082" sldId="2147483704"/>
            <pc:sldLayoutMk cId="2584438522" sldId="2147483714"/>
          </pc:sldLayoutMkLst>
          <pc:spChg chg="mod">
            <ac:chgData name="Kristen L. Collier" userId="b936c577-cf2e-43e0-99bf-3336d0c00efc" providerId="ADAL" clId="{4F82FE83-E577-420B-B55A-22E137534493}" dt="2023-01-12T14:50:22.914" v="2943"/>
            <ac:spMkLst>
              <pc:docMk/>
              <pc:sldMasterMk cId="2121098082" sldId="2147483704"/>
              <pc:sldLayoutMk cId="2584438522" sldId="2147483714"/>
              <ac:spMk id="2"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2584438522" sldId="2147483714"/>
              <ac:spMk id="3" creationId="{00000000-0000-0000-0000-000000000000}"/>
            </ac:spMkLst>
          </pc:spChg>
        </pc:sldLayoutChg>
        <pc:sldLayoutChg chg="modSp">
          <pc:chgData name="Kristen L. Collier" userId="b936c577-cf2e-43e0-99bf-3336d0c00efc" providerId="ADAL" clId="{4F82FE83-E577-420B-B55A-22E137534493}" dt="2023-01-12T14:50:22.914" v="2943"/>
          <pc:sldLayoutMkLst>
            <pc:docMk/>
            <pc:sldMasterMk cId="2121098082" sldId="2147483704"/>
            <pc:sldLayoutMk cId="3087742361" sldId="2147483715"/>
          </pc:sldLayoutMkLst>
          <pc:spChg chg="mod">
            <ac:chgData name="Kristen L. Collier" userId="b936c577-cf2e-43e0-99bf-3336d0c00efc" providerId="ADAL" clId="{4F82FE83-E577-420B-B55A-22E137534493}" dt="2023-01-12T14:50:22.914" v="2943"/>
            <ac:spMkLst>
              <pc:docMk/>
              <pc:sldMasterMk cId="2121098082" sldId="2147483704"/>
              <pc:sldLayoutMk cId="3087742361" sldId="2147483715"/>
              <ac:spMk id="2"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3087742361" sldId="2147483715"/>
              <ac:spMk id="3"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3087742361" sldId="2147483715"/>
              <ac:spMk id="20"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3087742361" sldId="2147483715"/>
              <ac:spMk id="22"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3087742361" sldId="2147483715"/>
              <ac:spMk id="23" creationId="{00000000-0000-0000-0000-000000000000}"/>
            </ac:spMkLst>
          </pc:spChg>
        </pc:sldLayoutChg>
        <pc:sldLayoutChg chg="modSp">
          <pc:chgData name="Kristen L. Collier" userId="b936c577-cf2e-43e0-99bf-3336d0c00efc" providerId="ADAL" clId="{4F82FE83-E577-420B-B55A-22E137534493}" dt="2023-01-12T14:50:22.914" v="2943"/>
          <pc:sldLayoutMkLst>
            <pc:docMk/>
            <pc:sldMasterMk cId="2121098082" sldId="2147483704"/>
            <pc:sldLayoutMk cId="320921287" sldId="2147483716"/>
          </pc:sldLayoutMkLst>
          <pc:spChg chg="mod">
            <ac:chgData name="Kristen L. Collier" userId="b936c577-cf2e-43e0-99bf-3336d0c00efc" providerId="ADAL" clId="{4F82FE83-E577-420B-B55A-22E137534493}" dt="2023-01-12T14:50:22.914" v="2943"/>
            <ac:spMkLst>
              <pc:docMk/>
              <pc:sldMasterMk cId="2121098082" sldId="2147483704"/>
              <pc:sldLayoutMk cId="320921287" sldId="2147483716"/>
              <ac:spMk id="2"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320921287" sldId="2147483716"/>
              <ac:spMk id="3" creationId="{00000000-0000-0000-0000-000000000000}"/>
            </ac:spMkLst>
          </pc:spChg>
        </pc:sldLayoutChg>
        <pc:sldLayoutChg chg="modSp">
          <pc:chgData name="Kristen L. Collier" userId="b936c577-cf2e-43e0-99bf-3336d0c00efc" providerId="ADAL" clId="{4F82FE83-E577-420B-B55A-22E137534493}" dt="2023-01-12T14:50:22.914" v="2943"/>
          <pc:sldLayoutMkLst>
            <pc:docMk/>
            <pc:sldMasterMk cId="2121098082" sldId="2147483704"/>
            <pc:sldLayoutMk cId="2211505166" sldId="2147483717"/>
          </pc:sldLayoutMkLst>
          <pc:spChg chg="mod">
            <ac:chgData name="Kristen L. Collier" userId="b936c577-cf2e-43e0-99bf-3336d0c00efc" providerId="ADAL" clId="{4F82FE83-E577-420B-B55A-22E137534493}" dt="2023-01-12T14:50:22.914" v="2943"/>
            <ac:spMkLst>
              <pc:docMk/>
              <pc:sldMasterMk cId="2121098082" sldId="2147483704"/>
              <pc:sldLayoutMk cId="2211505166" sldId="2147483717"/>
              <ac:spMk id="2"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2211505166" sldId="2147483717"/>
              <ac:spMk id="3"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2211505166" sldId="2147483717"/>
              <ac:spMk id="23"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2211505166" sldId="2147483717"/>
              <ac:spMk id="24"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2211505166" sldId="2147483717"/>
              <ac:spMk id="25" creationId="{00000000-0000-0000-0000-000000000000}"/>
            </ac:spMkLst>
          </pc:spChg>
        </pc:sldLayoutChg>
        <pc:sldLayoutChg chg="modSp">
          <pc:chgData name="Kristen L. Collier" userId="b936c577-cf2e-43e0-99bf-3336d0c00efc" providerId="ADAL" clId="{4F82FE83-E577-420B-B55A-22E137534493}" dt="2023-01-12T14:50:22.914" v="2943"/>
          <pc:sldLayoutMkLst>
            <pc:docMk/>
            <pc:sldMasterMk cId="2121098082" sldId="2147483704"/>
            <pc:sldLayoutMk cId="2049786566" sldId="2147483718"/>
          </pc:sldLayoutMkLst>
          <pc:spChg chg="mod">
            <ac:chgData name="Kristen L. Collier" userId="b936c577-cf2e-43e0-99bf-3336d0c00efc" providerId="ADAL" clId="{4F82FE83-E577-420B-B55A-22E137534493}" dt="2023-01-12T14:50:22.914" v="2943"/>
            <ac:spMkLst>
              <pc:docMk/>
              <pc:sldMasterMk cId="2121098082" sldId="2147483704"/>
              <pc:sldLayoutMk cId="2049786566" sldId="2147483718"/>
              <ac:spMk id="2"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2049786566" sldId="2147483718"/>
              <ac:spMk id="3"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2049786566" sldId="2147483718"/>
              <ac:spMk id="23" creationId="{00000000-0000-0000-0000-000000000000}"/>
            </ac:spMkLst>
          </pc:spChg>
        </pc:sldLayoutChg>
        <pc:sldLayoutChg chg="modSp">
          <pc:chgData name="Kristen L. Collier" userId="b936c577-cf2e-43e0-99bf-3336d0c00efc" providerId="ADAL" clId="{4F82FE83-E577-420B-B55A-22E137534493}" dt="2023-01-12T14:50:22.914" v="2943"/>
          <pc:sldLayoutMkLst>
            <pc:docMk/>
            <pc:sldMasterMk cId="2121098082" sldId="2147483704"/>
            <pc:sldLayoutMk cId="2474091771" sldId="2147483720"/>
          </pc:sldLayoutMkLst>
          <pc:spChg chg="mod">
            <ac:chgData name="Kristen L. Collier" userId="b936c577-cf2e-43e0-99bf-3336d0c00efc" providerId="ADAL" clId="{4F82FE83-E577-420B-B55A-22E137534493}" dt="2023-01-12T14:50:22.914" v="2943"/>
            <ac:spMkLst>
              <pc:docMk/>
              <pc:sldMasterMk cId="2121098082" sldId="2147483704"/>
              <pc:sldLayoutMk cId="2474091771" sldId="2147483720"/>
              <ac:spMk id="2" creationId="{00000000-0000-0000-0000-000000000000}"/>
            </ac:spMkLst>
          </pc:spChg>
          <pc:spChg chg="mod">
            <ac:chgData name="Kristen L. Collier" userId="b936c577-cf2e-43e0-99bf-3336d0c00efc" providerId="ADAL" clId="{4F82FE83-E577-420B-B55A-22E137534493}" dt="2023-01-12T14:50:22.914" v="2943"/>
            <ac:spMkLst>
              <pc:docMk/>
              <pc:sldMasterMk cId="2121098082" sldId="2147483704"/>
              <pc:sldLayoutMk cId="2474091771" sldId="2147483720"/>
              <ac:spMk id="3"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26DC7AE-D05B-4EFE-87FF-1FA039AC65FB}"/>
              </a:ext>
            </a:extLst>
          </p:cNvPr>
          <p:cNvSpPr>
            <a:spLocks noGrp="1"/>
          </p:cNvSpPr>
          <p:nvPr>
            <p:ph type="hdr" sz="quarter"/>
          </p:nvPr>
        </p:nvSpPr>
        <p:spPr>
          <a:xfrm>
            <a:off x="0" y="1"/>
            <a:ext cx="3169698" cy="481875"/>
          </a:xfrm>
          <a:prstGeom prst="rect">
            <a:avLst/>
          </a:prstGeom>
        </p:spPr>
        <p:txBody>
          <a:bodyPr vert="horz" lIns="95560" tIns="47780" rIns="95560" bIns="47780" rtlCol="0"/>
          <a:lstStyle>
            <a:lvl1pPr algn="l">
              <a:defRPr sz="1300"/>
            </a:lvl1pPr>
          </a:lstStyle>
          <a:p>
            <a:endParaRPr lang="en-US"/>
          </a:p>
        </p:txBody>
      </p:sp>
      <p:sp>
        <p:nvSpPr>
          <p:cNvPr id="3" name="Date Placeholder 2">
            <a:extLst>
              <a:ext uri="{FF2B5EF4-FFF2-40B4-BE49-F238E27FC236}">
                <a16:creationId xmlns:a16="http://schemas.microsoft.com/office/drawing/2014/main" id="{271E4694-9D53-42F6-BA76-49340DFBEAC1}"/>
              </a:ext>
            </a:extLst>
          </p:cNvPr>
          <p:cNvSpPr>
            <a:spLocks noGrp="1"/>
          </p:cNvSpPr>
          <p:nvPr>
            <p:ph type="dt" sz="quarter" idx="1"/>
          </p:nvPr>
        </p:nvSpPr>
        <p:spPr>
          <a:xfrm>
            <a:off x="3657600" y="1"/>
            <a:ext cx="3655931" cy="481875"/>
          </a:xfrm>
          <a:prstGeom prst="rect">
            <a:avLst/>
          </a:prstGeom>
        </p:spPr>
        <p:txBody>
          <a:bodyPr vert="horz" lIns="95560" tIns="47780" rIns="95560" bIns="47780" rtlCol="0"/>
          <a:lstStyle>
            <a:lvl1pPr algn="r">
              <a:defRPr sz="1300"/>
            </a:lvl1pPr>
          </a:lstStyle>
          <a:p>
            <a:r>
              <a:rPr lang="en-US" dirty="0"/>
              <a:t>Hagen Center Civic Internship Information Meeting</a:t>
            </a:r>
          </a:p>
        </p:txBody>
      </p:sp>
      <p:sp>
        <p:nvSpPr>
          <p:cNvPr id="4" name="Footer Placeholder 3">
            <a:extLst>
              <a:ext uri="{FF2B5EF4-FFF2-40B4-BE49-F238E27FC236}">
                <a16:creationId xmlns:a16="http://schemas.microsoft.com/office/drawing/2014/main" id="{698D7ECF-52A6-42E4-8F32-D53F106629B3}"/>
              </a:ext>
            </a:extLst>
          </p:cNvPr>
          <p:cNvSpPr>
            <a:spLocks noGrp="1"/>
          </p:cNvSpPr>
          <p:nvPr>
            <p:ph type="ftr" sz="quarter" idx="2"/>
          </p:nvPr>
        </p:nvSpPr>
        <p:spPr>
          <a:xfrm>
            <a:off x="0" y="9119325"/>
            <a:ext cx="3169698" cy="481875"/>
          </a:xfrm>
          <a:prstGeom prst="rect">
            <a:avLst/>
          </a:prstGeom>
        </p:spPr>
        <p:txBody>
          <a:bodyPr vert="horz" lIns="95560" tIns="47780" rIns="95560" bIns="47780"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D25844F3-311E-417C-AC35-748D233B9355}"/>
              </a:ext>
            </a:extLst>
          </p:cNvPr>
          <p:cNvSpPr>
            <a:spLocks noGrp="1"/>
          </p:cNvSpPr>
          <p:nvPr>
            <p:ph type="sldNum" sz="quarter" idx="3"/>
          </p:nvPr>
        </p:nvSpPr>
        <p:spPr>
          <a:xfrm>
            <a:off x="4143832" y="9119325"/>
            <a:ext cx="3169698" cy="481875"/>
          </a:xfrm>
          <a:prstGeom prst="rect">
            <a:avLst/>
          </a:prstGeom>
        </p:spPr>
        <p:txBody>
          <a:bodyPr vert="horz" lIns="95560" tIns="47780" rIns="95560" bIns="47780" rtlCol="0" anchor="b"/>
          <a:lstStyle>
            <a:lvl1pPr algn="r">
              <a:defRPr sz="1300"/>
            </a:lvl1pPr>
          </a:lstStyle>
          <a:p>
            <a:fld id="{A442A47C-F1ED-4D77-9C58-215E6E616702}" type="slidenum">
              <a:rPr lang="en-US" smtClean="0"/>
              <a:t>‹#›</a:t>
            </a:fld>
            <a:endParaRPr lang="en-US"/>
          </a:p>
        </p:txBody>
      </p:sp>
    </p:spTree>
    <p:extLst>
      <p:ext uri="{BB962C8B-B14F-4D97-AF65-F5344CB8AC3E}">
        <p14:creationId xmlns:p14="http://schemas.microsoft.com/office/powerpoint/2010/main" val="563968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9" tIns="48330" rIns="96659" bIns="48330" rtlCol="0"/>
          <a:lstStyle>
            <a:lvl1pPr algn="l">
              <a:defRPr sz="1300"/>
            </a:lvl1pPr>
          </a:lstStyle>
          <a:p>
            <a:endParaRPr lang="en-US"/>
          </a:p>
        </p:txBody>
      </p:sp>
      <p:sp>
        <p:nvSpPr>
          <p:cNvPr id="3" name="Date Placeholder 2"/>
          <p:cNvSpPr>
            <a:spLocks noGrp="1"/>
          </p:cNvSpPr>
          <p:nvPr>
            <p:ph type="dt" idx="1"/>
          </p:nvPr>
        </p:nvSpPr>
        <p:spPr>
          <a:xfrm>
            <a:off x="4143588" y="0"/>
            <a:ext cx="3169920" cy="481727"/>
          </a:xfrm>
          <a:prstGeom prst="rect">
            <a:avLst/>
          </a:prstGeom>
        </p:spPr>
        <p:txBody>
          <a:bodyPr vert="horz" lIns="96659" tIns="48330" rIns="96659" bIns="48330" rtlCol="0"/>
          <a:lstStyle>
            <a:lvl1pPr algn="r">
              <a:defRPr sz="1300"/>
            </a:lvl1pPr>
          </a:lstStyle>
          <a:p>
            <a:fld id="{97FE7156-D2AB-4E2C-8C0C-5D57B80B9B38}" type="datetimeFigureOut">
              <a:rPr lang="en-US" smtClean="0"/>
              <a:t>1/12/2023</a:t>
            </a:fld>
            <a:endParaRPr lang="en-US"/>
          </a:p>
        </p:txBody>
      </p:sp>
      <p:sp>
        <p:nvSpPr>
          <p:cNvPr id="4" name="Slide Image Placeholder 3"/>
          <p:cNvSpPr>
            <a:spLocks noGrp="1" noRot="1" noChangeAspect="1"/>
          </p:cNvSpPr>
          <p:nvPr>
            <p:ph type="sldImg" idx="2"/>
          </p:nvPr>
        </p:nvSpPr>
        <p:spPr>
          <a:xfrm>
            <a:off x="658813" y="241300"/>
            <a:ext cx="5761037" cy="3240088"/>
          </a:xfrm>
          <a:prstGeom prst="rect">
            <a:avLst/>
          </a:prstGeom>
          <a:noFill/>
          <a:ln w="12700">
            <a:solidFill>
              <a:prstClr val="black"/>
            </a:solidFill>
          </a:ln>
        </p:spPr>
        <p:txBody>
          <a:bodyPr vert="horz" lIns="96659" tIns="48330" rIns="96659" bIns="48330" rtlCol="0" anchor="ctr"/>
          <a:lstStyle/>
          <a:p>
            <a:endParaRPr lang="en-US"/>
          </a:p>
        </p:txBody>
      </p:sp>
      <p:sp>
        <p:nvSpPr>
          <p:cNvPr id="5" name="Notes Placeholder 4"/>
          <p:cNvSpPr>
            <a:spLocks noGrp="1"/>
          </p:cNvSpPr>
          <p:nvPr>
            <p:ph type="body" sz="quarter" idx="3"/>
          </p:nvPr>
        </p:nvSpPr>
        <p:spPr>
          <a:xfrm>
            <a:off x="421891" y="3722835"/>
            <a:ext cx="6161790" cy="5396640"/>
          </a:xfrm>
          <a:prstGeom prst="rect">
            <a:avLst/>
          </a:prstGeom>
        </p:spPr>
        <p:txBody>
          <a:bodyPr vert="horz" lIns="96659" tIns="48330" rIns="96659" bIns="4833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59" tIns="48330" rIns="96659" bIns="48330" rtlCol="0" anchor="b"/>
          <a:lstStyle>
            <a:lvl1pPr algn="l">
              <a:defRPr sz="1300"/>
            </a:lvl1pPr>
          </a:lstStyle>
          <a:p>
            <a:endParaRPr lang="en-US"/>
          </a:p>
        </p:txBody>
      </p:sp>
      <p:sp>
        <p:nvSpPr>
          <p:cNvPr id="7" name="Slide Number Placeholder 6"/>
          <p:cNvSpPr>
            <a:spLocks noGrp="1"/>
          </p:cNvSpPr>
          <p:nvPr>
            <p:ph type="sldNum" sz="quarter" idx="5"/>
          </p:nvPr>
        </p:nvSpPr>
        <p:spPr>
          <a:xfrm>
            <a:off x="4143588" y="9119475"/>
            <a:ext cx="3169920" cy="481726"/>
          </a:xfrm>
          <a:prstGeom prst="rect">
            <a:avLst/>
          </a:prstGeom>
        </p:spPr>
        <p:txBody>
          <a:bodyPr vert="horz" lIns="96659" tIns="48330" rIns="96659" bIns="48330" rtlCol="0" anchor="b"/>
          <a:lstStyle>
            <a:lvl1pPr algn="r">
              <a:defRPr sz="1300"/>
            </a:lvl1pPr>
          </a:lstStyle>
          <a:p>
            <a:fld id="{E5CBBCEB-0AC5-489C-88BA-EC1E9CBE0E4E}" type="slidenum">
              <a:rPr lang="en-US" smtClean="0"/>
              <a:t>‹#›</a:t>
            </a:fld>
            <a:endParaRPr lang="en-US"/>
          </a:p>
        </p:txBody>
      </p:sp>
    </p:spTree>
    <p:extLst>
      <p:ext uri="{BB962C8B-B14F-4D97-AF65-F5344CB8AC3E}">
        <p14:creationId xmlns:p14="http://schemas.microsoft.com/office/powerpoint/2010/main" val="1375693204"/>
      </p:ext>
    </p:extLst>
  </p:cSld>
  <p:clrMap bg1="lt1" tx1="dk1" bg2="lt2" tx2="dk2" accent1="accent1" accent2="accent2" accent3="accent3" accent4="accent4" accent5="accent5" accent6="accent6" hlink="hlink" folHlink="folHlink"/>
  <p:notesStyle>
    <a:lvl1pPr marL="0" algn="l" defTabSz="914302" rtl="0" eaLnBrk="1" latinLnBrk="0" hangingPunct="1">
      <a:defRPr sz="1200" kern="1200">
        <a:solidFill>
          <a:schemeClr val="tx1"/>
        </a:solidFill>
        <a:latin typeface="+mn-lt"/>
        <a:ea typeface="+mn-ea"/>
        <a:cs typeface="+mn-cs"/>
      </a:defRPr>
    </a:lvl1pPr>
    <a:lvl2pPr marL="457151" algn="l" defTabSz="914302" rtl="0" eaLnBrk="1" latinLnBrk="0" hangingPunct="1">
      <a:defRPr sz="1200" kern="1200">
        <a:solidFill>
          <a:schemeClr val="tx1"/>
        </a:solidFill>
        <a:latin typeface="+mn-lt"/>
        <a:ea typeface="+mn-ea"/>
        <a:cs typeface="+mn-cs"/>
      </a:defRPr>
    </a:lvl2pPr>
    <a:lvl3pPr marL="914302" algn="l" defTabSz="914302" rtl="0" eaLnBrk="1" latinLnBrk="0" hangingPunct="1">
      <a:defRPr sz="1200" kern="1200">
        <a:solidFill>
          <a:schemeClr val="tx1"/>
        </a:solidFill>
        <a:latin typeface="+mn-lt"/>
        <a:ea typeface="+mn-ea"/>
        <a:cs typeface="+mn-cs"/>
      </a:defRPr>
    </a:lvl3pPr>
    <a:lvl4pPr marL="1371453" algn="l" defTabSz="914302" rtl="0" eaLnBrk="1" latinLnBrk="0" hangingPunct="1">
      <a:defRPr sz="1200" kern="1200">
        <a:solidFill>
          <a:schemeClr val="tx1"/>
        </a:solidFill>
        <a:latin typeface="+mn-lt"/>
        <a:ea typeface="+mn-ea"/>
        <a:cs typeface="+mn-cs"/>
      </a:defRPr>
    </a:lvl4pPr>
    <a:lvl5pPr marL="1828604" algn="l" defTabSz="914302" rtl="0" eaLnBrk="1" latinLnBrk="0" hangingPunct="1">
      <a:defRPr sz="1200" kern="1200">
        <a:solidFill>
          <a:schemeClr val="tx1"/>
        </a:solidFill>
        <a:latin typeface="+mn-lt"/>
        <a:ea typeface="+mn-ea"/>
        <a:cs typeface="+mn-cs"/>
      </a:defRPr>
    </a:lvl5pPr>
    <a:lvl6pPr marL="2285755" algn="l" defTabSz="914302" rtl="0" eaLnBrk="1" latinLnBrk="0" hangingPunct="1">
      <a:defRPr sz="1200" kern="1200">
        <a:solidFill>
          <a:schemeClr val="tx1"/>
        </a:solidFill>
        <a:latin typeface="+mn-lt"/>
        <a:ea typeface="+mn-ea"/>
        <a:cs typeface="+mn-cs"/>
      </a:defRPr>
    </a:lvl6pPr>
    <a:lvl7pPr marL="2742906" algn="l" defTabSz="914302" rtl="0" eaLnBrk="1" latinLnBrk="0" hangingPunct="1">
      <a:defRPr sz="1200" kern="1200">
        <a:solidFill>
          <a:schemeClr val="tx1"/>
        </a:solidFill>
        <a:latin typeface="+mn-lt"/>
        <a:ea typeface="+mn-ea"/>
        <a:cs typeface="+mn-cs"/>
      </a:defRPr>
    </a:lvl7pPr>
    <a:lvl8pPr marL="3200057" algn="l" defTabSz="914302" rtl="0" eaLnBrk="1" latinLnBrk="0" hangingPunct="1">
      <a:defRPr sz="1200" kern="1200">
        <a:solidFill>
          <a:schemeClr val="tx1"/>
        </a:solidFill>
        <a:latin typeface="+mn-lt"/>
        <a:ea typeface="+mn-ea"/>
        <a:cs typeface="+mn-cs"/>
      </a:defRPr>
    </a:lvl8pPr>
    <a:lvl9pPr marL="3657208" algn="l" defTabSz="91430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8813" y="241300"/>
            <a:ext cx="5761037" cy="3240088"/>
          </a:xfrm>
        </p:spPr>
      </p:sp>
      <p:sp>
        <p:nvSpPr>
          <p:cNvPr id="3" name="Notes Placeholder 2"/>
          <p:cNvSpPr>
            <a:spLocks noGrp="1"/>
          </p:cNvSpPr>
          <p:nvPr>
            <p:ph type="body" idx="1"/>
          </p:nvPr>
        </p:nvSpPr>
        <p:spPr/>
        <p:txBody>
          <a:bodyPr/>
          <a:lstStyle/>
          <a:p>
            <a:r>
              <a:rPr lang="en-US" dirty="0"/>
              <a:t>Thank you for your interest</a:t>
            </a:r>
          </a:p>
          <a:p>
            <a:endParaRPr lang="en-US" dirty="0"/>
          </a:p>
          <a:p>
            <a:r>
              <a:rPr lang="en-US" dirty="0"/>
              <a:t>Welcome and Introductions- if new, why interested and if returner, share a highlight</a:t>
            </a:r>
          </a:p>
          <a:p>
            <a:endParaRPr lang="en-US" dirty="0"/>
          </a:p>
          <a:p>
            <a:r>
              <a:rPr lang="en-US" dirty="0"/>
              <a:t>Excited to be coordinating program</a:t>
            </a:r>
          </a:p>
          <a:p>
            <a:endParaRPr lang="en-US" dirty="0"/>
          </a:p>
          <a:p>
            <a:r>
              <a:rPr lang="en-US" dirty="0"/>
              <a:t>Will keep several things and add in some new improvements</a:t>
            </a:r>
          </a:p>
          <a:p>
            <a:endParaRPr lang="en-US" dirty="0"/>
          </a:p>
          <a:p>
            <a:r>
              <a:rPr lang="en-US" dirty="0"/>
              <a:t>Packet</a:t>
            </a:r>
          </a:p>
          <a:p>
            <a:pPr marL="179173" indent="-179173">
              <a:buFont typeface="Arial" panose="020B0604020202020204" pitchFamily="34" charset="0"/>
              <a:buChar char="•"/>
            </a:pPr>
            <a:r>
              <a:rPr lang="en-US" dirty="0"/>
              <a:t>PowerPoint</a:t>
            </a:r>
          </a:p>
          <a:p>
            <a:pPr marL="179173" indent="-179173">
              <a:buFont typeface="Arial" panose="020B0604020202020204" pitchFamily="34" charset="0"/>
              <a:buChar char="•"/>
            </a:pPr>
            <a:r>
              <a:rPr lang="en-US" dirty="0"/>
              <a:t>Overview of Internship- sent with email/proposal link</a:t>
            </a:r>
          </a:p>
          <a:p>
            <a:pPr marL="179173" indent="-179173">
              <a:buFont typeface="Arial" panose="020B0604020202020204" pitchFamily="34" charset="0"/>
              <a:buChar char="•"/>
            </a:pPr>
            <a:r>
              <a:rPr lang="en-US" dirty="0"/>
              <a:t>Proposal- draft</a:t>
            </a:r>
          </a:p>
          <a:p>
            <a:pPr marL="179173" indent="-179173">
              <a:buFont typeface="Arial" panose="020B0604020202020204" pitchFamily="34" charset="0"/>
              <a:buChar char="•"/>
            </a:pPr>
            <a:r>
              <a:rPr lang="en-US" dirty="0"/>
              <a:t>Learning contract</a:t>
            </a:r>
          </a:p>
          <a:p>
            <a:pPr marL="179173" indent="-179173" defTabSz="955593">
              <a:buFont typeface="Arial" panose="020B0604020202020204" pitchFamily="34" charset="0"/>
              <a:buChar char="•"/>
              <a:defRPr/>
            </a:pPr>
            <a:r>
              <a:rPr lang="en-US" dirty="0"/>
              <a:t>Guidance on writing and selecting</a:t>
            </a:r>
          </a:p>
          <a:p>
            <a:endParaRPr lang="en-US" dirty="0"/>
          </a:p>
        </p:txBody>
      </p:sp>
      <p:sp>
        <p:nvSpPr>
          <p:cNvPr id="4" name="Slide Number Placeholder 3"/>
          <p:cNvSpPr>
            <a:spLocks noGrp="1"/>
          </p:cNvSpPr>
          <p:nvPr>
            <p:ph type="sldNum" sz="quarter" idx="5"/>
          </p:nvPr>
        </p:nvSpPr>
        <p:spPr/>
        <p:txBody>
          <a:bodyPr/>
          <a:lstStyle/>
          <a:p>
            <a:fld id="{E5CBBCEB-0AC5-489C-88BA-EC1E9CBE0E4E}" type="slidenum">
              <a:rPr lang="en-US" smtClean="0"/>
              <a:t>1</a:t>
            </a:fld>
            <a:endParaRPr lang="en-US"/>
          </a:p>
        </p:txBody>
      </p:sp>
    </p:spTree>
    <p:extLst>
      <p:ext uri="{BB962C8B-B14F-4D97-AF65-F5344CB8AC3E}">
        <p14:creationId xmlns:p14="http://schemas.microsoft.com/office/powerpoint/2010/main" val="5078907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8813" y="241300"/>
            <a:ext cx="5761037" cy="3240088"/>
          </a:xfrm>
        </p:spPr>
      </p:sp>
      <p:sp>
        <p:nvSpPr>
          <p:cNvPr id="3" name="Notes Placeholder 2"/>
          <p:cNvSpPr>
            <a:spLocks noGrp="1"/>
          </p:cNvSpPr>
          <p:nvPr>
            <p:ph type="body" idx="1"/>
          </p:nvPr>
        </p:nvSpPr>
        <p:spPr/>
        <p:txBody>
          <a:bodyPr/>
          <a:lstStyle/>
          <a:p>
            <a:r>
              <a:rPr lang="en-US" dirty="0"/>
              <a:t>We will set up timecards, and ask that you approve hours (may need own system for tracking), and then will be invoiced for appropriate amount each month</a:t>
            </a:r>
          </a:p>
          <a:p>
            <a:endParaRPr lang="en-US" dirty="0"/>
          </a:p>
          <a:p>
            <a:r>
              <a:rPr lang="en-US" dirty="0"/>
              <a:t>Students can’t work over 37 in work week- which is always 1-7, 8-14, 15-21, 22-28, and 29-30/31</a:t>
            </a:r>
          </a:p>
          <a:p>
            <a:endParaRPr lang="en-US" dirty="0"/>
          </a:p>
          <a:p>
            <a:r>
              <a:rPr lang="en-US" dirty="0"/>
              <a:t>Partners billed monthly via email ~10 days after students paid</a:t>
            </a:r>
          </a:p>
        </p:txBody>
      </p:sp>
      <p:sp>
        <p:nvSpPr>
          <p:cNvPr id="4" name="Slide Number Placeholder 3"/>
          <p:cNvSpPr>
            <a:spLocks noGrp="1"/>
          </p:cNvSpPr>
          <p:nvPr>
            <p:ph type="sldNum" sz="quarter" idx="5"/>
          </p:nvPr>
        </p:nvSpPr>
        <p:spPr/>
        <p:txBody>
          <a:bodyPr/>
          <a:lstStyle/>
          <a:p>
            <a:fld id="{E5CBBCEB-0AC5-489C-88BA-EC1E9CBE0E4E}" type="slidenum">
              <a:rPr lang="en-US" smtClean="0"/>
              <a:t>10</a:t>
            </a:fld>
            <a:endParaRPr lang="en-US"/>
          </a:p>
        </p:txBody>
      </p:sp>
    </p:spTree>
    <p:extLst>
      <p:ext uri="{BB962C8B-B14F-4D97-AF65-F5344CB8AC3E}">
        <p14:creationId xmlns:p14="http://schemas.microsoft.com/office/powerpoint/2010/main" val="8910501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8813" y="241300"/>
            <a:ext cx="5761037" cy="3240088"/>
          </a:xfrm>
        </p:spPr>
      </p:sp>
      <p:sp>
        <p:nvSpPr>
          <p:cNvPr id="3" name="Notes Placeholder 2"/>
          <p:cNvSpPr>
            <a:spLocks noGrp="1"/>
          </p:cNvSpPr>
          <p:nvPr>
            <p:ph type="body" idx="1"/>
          </p:nvPr>
        </p:nvSpPr>
        <p:spPr/>
        <p:txBody>
          <a:bodyPr/>
          <a:lstStyle/>
          <a:p>
            <a:r>
              <a:rPr lang="en-US" dirty="0"/>
              <a:t>Refer to Guidance handout</a:t>
            </a:r>
          </a:p>
        </p:txBody>
      </p:sp>
      <p:sp>
        <p:nvSpPr>
          <p:cNvPr id="4" name="Slide Number Placeholder 3"/>
          <p:cNvSpPr>
            <a:spLocks noGrp="1"/>
          </p:cNvSpPr>
          <p:nvPr>
            <p:ph type="sldNum" sz="quarter" idx="5"/>
          </p:nvPr>
        </p:nvSpPr>
        <p:spPr/>
        <p:txBody>
          <a:bodyPr/>
          <a:lstStyle/>
          <a:p>
            <a:fld id="{E5CBBCEB-0AC5-489C-88BA-EC1E9CBE0E4E}" type="slidenum">
              <a:rPr lang="en-US" smtClean="0"/>
              <a:t>11</a:t>
            </a:fld>
            <a:endParaRPr lang="en-US"/>
          </a:p>
        </p:txBody>
      </p:sp>
    </p:spTree>
    <p:extLst>
      <p:ext uri="{BB962C8B-B14F-4D97-AF65-F5344CB8AC3E}">
        <p14:creationId xmlns:p14="http://schemas.microsoft.com/office/powerpoint/2010/main" val="9480784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8813" y="241300"/>
            <a:ext cx="5761037" cy="32400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5CBBCEB-0AC5-489C-88BA-EC1E9CBE0E4E}" type="slidenum">
              <a:rPr lang="en-US" smtClean="0"/>
              <a:t>12</a:t>
            </a:fld>
            <a:endParaRPr lang="en-US"/>
          </a:p>
        </p:txBody>
      </p:sp>
    </p:spTree>
    <p:extLst>
      <p:ext uri="{BB962C8B-B14F-4D97-AF65-F5344CB8AC3E}">
        <p14:creationId xmlns:p14="http://schemas.microsoft.com/office/powerpoint/2010/main" val="1996445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8813" y="241300"/>
            <a:ext cx="5761037" cy="3240088"/>
          </a:xfrm>
        </p:spPr>
      </p:sp>
      <p:sp>
        <p:nvSpPr>
          <p:cNvPr id="3" name="Notes Placeholder 2"/>
          <p:cNvSpPr>
            <a:spLocks noGrp="1"/>
          </p:cNvSpPr>
          <p:nvPr>
            <p:ph type="body" idx="1"/>
          </p:nvPr>
        </p:nvSpPr>
        <p:spPr/>
        <p:txBody>
          <a:bodyPr/>
          <a:lstStyle/>
          <a:p>
            <a:r>
              <a:rPr lang="en-US" dirty="0"/>
              <a:t>Looking for internship that foster student’s civic skills, but also make a meaningful contribution to your organization.</a:t>
            </a:r>
          </a:p>
          <a:p>
            <a:endParaRPr lang="en-US" dirty="0"/>
          </a:p>
          <a:p>
            <a:r>
              <a:rPr lang="en-US" dirty="0"/>
              <a:t>Mutually beneficial!</a:t>
            </a:r>
          </a:p>
          <a:p>
            <a:endParaRPr lang="en-US" dirty="0"/>
          </a:p>
          <a:p>
            <a:r>
              <a:rPr lang="en-US" dirty="0"/>
              <a:t>And, of course get to work alongside servant leaders in our community.</a:t>
            </a:r>
          </a:p>
          <a:p>
            <a:endParaRPr lang="en-US" dirty="0"/>
          </a:p>
          <a:p>
            <a:r>
              <a:rPr lang="en-US" dirty="0"/>
              <a:t>To help with the fostering of civic skills, have you fill out Learning Contract</a:t>
            </a:r>
          </a:p>
        </p:txBody>
      </p:sp>
      <p:sp>
        <p:nvSpPr>
          <p:cNvPr id="4" name="Slide Number Placeholder 3"/>
          <p:cNvSpPr>
            <a:spLocks noGrp="1"/>
          </p:cNvSpPr>
          <p:nvPr>
            <p:ph type="sldNum" sz="quarter" idx="5"/>
          </p:nvPr>
        </p:nvSpPr>
        <p:spPr/>
        <p:txBody>
          <a:bodyPr/>
          <a:lstStyle/>
          <a:p>
            <a:fld id="{E5CBBCEB-0AC5-489C-88BA-EC1E9CBE0E4E}" type="slidenum">
              <a:rPr lang="en-US" smtClean="0"/>
              <a:t>2</a:t>
            </a:fld>
            <a:endParaRPr lang="en-US"/>
          </a:p>
        </p:txBody>
      </p:sp>
    </p:spTree>
    <p:extLst>
      <p:ext uri="{BB962C8B-B14F-4D97-AF65-F5344CB8AC3E}">
        <p14:creationId xmlns:p14="http://schemas.microsoft.com/office/powerpoint/2010/main" val="3846402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8813" y="241300"/>
            <a:ext cx="5761037" cy="3240088"/>
          </a:xfrm>
        </p:spPr>
      </p:sp>
      <p:sp>
        <p:nvSpPr>
          <p:cNvPr id="3" name="Notes Placeholder 2"/>
          <p:cNvSpPr>
            <a:spLocks noGrp="1"/>
          </p:cNvSpPr>
          <p:nvPr>
            <p:ph type="body" idx="1"/>
          </p:nvPr>
        </p:nvSpPr>
        <p:spPr/>
        <p:txBody>
          <a:bodyPr/>
          <a:lstStyle/>
          <a:p>
            <a:r>
              <a:rPr lang="en-US" dirty="0"/>
              <a:t>These are the dates for this year, just a bit longer into July than in the past, finding several sites needed help until end of July.</a:t>
            </a:r>
          </a:p>
          <a:p>
            <a:endParaRPr lang="en-US" dirty="0"/>
          </a:p>
          <a:p>
            <a:r>
              <a:rPr lang="en-US" dirty="0"/>
              <a:t>They all start with us, and then start with you on June 2</a:t>
            </a:r>
            <a:r>
              <a:rPr lang="en-US" baseline="30000" dirty="0"/>
              <a:t>nd</a:t>
            </a:r>
            <a:r>
              <a:rPr lang="en-US" dirty="0"/>
              <a:t>.</a:t>
            </a:r>
          </a:p>
          <a:p>
            <a:endParaRPr lang="en-US" dirty="0"/>
          </a:p>
          <a:p>
            <a:r>
              <a:rPr lang="en-US" dirty="0"/>
              <a:t>Then we all celebrate together the last week, will work on a specific date/time as we get closer to the summer (gallery/lunch)</a:t>
            </a:r>
          </a:p>
          <a:p>
            <a:endParaRPr lang="en-US" dirty="0"/>
          </a:p>
        </p:txBody>
      </p:sp>
      <p:sp>
        <p:nvSpPr>
          <p:cNvPr id="4" name="Slide Number Placeholder 3"/>
          <p:cNvSpPr>
            <a:spLocks noGrp="1"/>
          </p:cNvSpPr>
          <p:nvPr>
            <p:ph type="sldNum" sz="quarter" idx="5"/>
          </p:nvPr>
        </p:nvSpPr>
        <p:spPr/>
        <p:txBody>
          <a:bodyPr/>
          <a:lstStyle/>
          <a:p>
            <a:fld id="{E5CBBCEB-0AC5-489C-88BA-EC1E9CBE0E4E}" type="slidenum">
              <a:rPr lang="en-US" smtClean="0"/>
              <a:t>3</a:t>
            </a:fld>
            <a:endParaRPr lang="en-US"/>
          </a:p>
        </p:txBody>
      </p:sp>
    </p:spTree>
    <p:extLst>
      <p:ext uri="{BB962C8B-B14F-4D97-AF65-F5344CB8AC3E}">
        <p14:creationId xmlns:p14="http://schemas.microsoft.com/office/powerpoint/2010/main" val="2841540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8813" y="241300"/>
            <a:ext cx="5761037" cy="3240088"/>
          </a:xfrm>
        </p:spPr>
      </p:sp>
      <p:sp>
        <p:nvSpPr>
          <p:cNvPr id="3" name="Notes Placeholder 2"/>
          <p:cNvSpPr>
            <a:spLocks noGrp="1"/>
          </p:cNvSpPr>
          <p:nvPr>
            <p:ph type="body" idx="1"/>
          </p:nvPr>
        </p:nvSpPr>
        <p:spPr/>
        <p:txBody>
          <a:bodyPr/>
          <a:lstStyle/>
          <a:p>
            <a:r>
              <a:rPr lang="en-US" dirty="0"/>
              <a:t>We are asking for </a:t>
            </a:r>
            <a:r>
              <a:rPr lang="en-US" b="1" dirty="0"/>
              <a:t> 20 </a:t>
            </a:r>
            <a:r>
              <a:rPr lang="en-US" dirty="0"/>
              <a:t>internships that offer ~37 hours/week (and no more, those are the Wittenberg student employment guidelines) </a:t>
            </a:r>
          </a:p>
          <a:p>
            <a:endParaRPr lang="en-US" dirty="0"/>
          </a:p>
          <a:p>
            <a:r>
              <a:rPr lang="en-US" dirty="0"/>
              <a:t>And, the pay is $10.25, again based on our tiered funding levels at Wittenberg for students (and some may want internship credit)</a:t>
            </a:r>
          </a:p>
          <a:p>
            <a:endParaRPr lang="en-US" dirty="0"/>
          </a:p>
          <a:p>
            <a:r>
              <a:rPr lang="en-US" dirty="0"/>
              <a:t>PERK- The students are all paid through our student employment payroll, and sites are invoiced for hours worked.</a:t>
            </a:r>
          </a:p>
          <a:p>
            <a:endParaRPr lang="en-US" dirty="0"/>
          </a:p>
          <a:p>
            <a:r>
              <a:rPr lang="en-US" dirty="0"/>
              <a:t>So, if a site pays the full amount for an intern, it will be about $3000 for the 8 weeks.</a:t>
            </a:r>
          </a:p>
          <a:p>
            <a:endParaRPr lang="en-US" dirty="0"/>
          </a:p>
          <a:p>
            <a:r>
              <a:rPr lang="en-US" dirty="0"/>
              <a:t>We do work to try and provide funding, in past have been able to cover ~3 internships at 100%, ~8 at 50%</a:t>
            </a:r>
          </a:p>
          <a:p>
            <a:endParaRPr lang="en-US" dirty="0"/>
          </a:p>
          <a:p>
            <a:r>
              <a:rPr lang="en-US" dirty="0"/>
              <a:t>We will look at all the internship submitted and have a review process and determine who we can fund, and at what level.</a:t>
            </a:r>
          </a:p>
          <a:p>
            <a:endParaRPr lang="en-US" dirty="0"/>
          </a:p>
          <a:p>
            <a:r>
              <a:rPr lang="en-US" dirty="0"/>
              <a:t>PERK- We will cover housing for the dates internship and the student wage costs for the Hagen Center orientation.</a:t>
            </a:r>
          </a:p>
          <a:p>
            <a:endParaRPr lang="en-US" dirty="0"/>
          </a:p>
          <a:p>
            <a:r>
              <a:rPr lang="en-US" dirty="0"/>
              <a:t>Students will be responsible for housing needed before or after internship dates, sites will responsible for wages before or after internship dates. </a:t>
            </a:r>
          </a:p>
        </p:txBody>
      </p:sp>
      <p:sp>
        <p:nvSpPr>
          <p:cNvPr id="4" name="Slide Number Placeholder 3"/>
          <p:cNvSpPr>
            <a:spLocks noGrp="1"/>
          </p:cNvSpPr>
          <p:nvPr>
            <p:ph type="sldNum" sz="quarter" idx="5"/>
          </p:nvPr>
        </p:nvSpPr>
        <p:spPr/>
        <p:txBody>
          <a:bodyPr/>
          <a:lstStyle/>
          <a:p>
            <a:fld id="{E5CBBCEB-0AC5-489C-88BA-EC1E9CBE0E4E}" type="slidenum">
              <a:rPr lang="en-US" smtClean="0"/>
              <a:t>4</a:t>
            </a:fld>
            <a:endParaRPr lang="en-US"/>
          </a:p>
        </p:txBody>
      </p:sp>
    </p:spTree>
    <p:extLst>
      <p:ext uri="{BB962C8B-B14F-4D97-AF65-F5344CB8AC3E}">
        <p14:creationId xmlns:p14="http://schemas.microsoft.com/office/powerpoint/2010/main" val="2328009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8813" y="241300"/>
            <a:ext cx="5761037" cy="3240088"/>
          </a:xfrm>
        </p:spPr>
      </p:sp>
      <p:sp>
        <p:nvSpPr>
          <p:cNvPr id="3" name="Notes Placeholder 2"/>
          <p:cNvSpPr>
            <a:spLocks noGrp="1"/>
          </p:cNvSpPr>
          <p:nvPr>
            <p:ph type="body" idx="1"/>
          </p:nvPr>
        </p:nvSpPr>
        <p:spPr/>
        <p:txBody>
          <a:bodyPr/>
          <a:lstStyle/>
          <a:p>
            <a:r>
              <a:rPr lang="en-US" dirty="0"/>
              <a:t>Due date to submit proposal is February 1</a:t>
            </a:r>
            <a:r>
              <a:rPr lang="en-US" baseline="30000" dirty="0"/>
              <a:t>st</a:t>
            </a:r>
            <a:r>
              <a:rPr lang="en-US" dirty="0"/>
              <a:t>, again email sent out by 2</a:t>
            </a:r>
            <a:r>
              <a:rPr lang="en-US" baseline="30000" dirty="0"/>
              <a:t>nd</a:t>
            </a:r>
            <a:r>
              <a:rPr lang="en-US" dirty="0"/>
              <a:t> week of January</a:t>
            </a:r>
          </a:p>
          <a:p>
            <a:endParaRPr lang="en-US" dirty="0"/>
          </a:p>
          <a:p>
            <a:r>
              <a:rPr lang="en-US" dirty="0"/>
              <a:t>We review proposals and be in touch by February 10</a:t>
            </a:r>
            <a:r>
              <a:rPr lang="en-US" baseline="30000" dirty="0"/>
              <a:t>th</a:t>
            </a:r>
            <a:r>
              <a:rPr lang="en-US" dirty="0"/>
              <a:t> to let you know if you have been selected, and then we will ask you to confirm participation</a:t>
            </a:r>
          </a:p>
          <a:p>
            <a:endParaRPr lang="en-US" dirty="0"/>
          </a:p>
          <a:p>
            <a:r>
              <a:rPr lang="en-US" dirty="0"/>
              <a:t>By February 16- announce to students, host interest meeting (required to apply)- and 2.5 </a:t>
            </a:r>
            <a:r>
              <a:rPr lang="en-US" dirty="0" err="1"/>
              <a:t>gpa</a:t>
            </a:r>
            <a:r>
              <a:rPr lang="en-US" dirty="0"/>
              <a:t>, any major</a:t>
            </a:r>
          </a:p>
          <a:p>
            <a:endParaRPr lang="en-US" dirty="0"/>
          </a:p>
          <a:p>
            <a:r>
              <a:rPr lang="en-US" dirty="0"/>
              <a:t>We will post all positions in Handshake</a:t>
            </a:r>
          </a:p>
          <a:p>
            <a:endParaRPr lang="en-US" dirty="0"/>
          </a:p>
          <a:p>
            <a:r>
              <a:rPr lang="en-US" dirty="0"/>
              <a:t>Once we post positions, students have approximately three weeks to review, prepare and apply to positions through Handshake.</a:t>
            </a:r>
          </a:p>
          <a:p>
            <a:endParaRPr lang="en-US" dirty="0"/>
          </a:p>
          <a:p>
            <a:pPr defTabSz="955593">
              <a:defRPr/>
            </a:pPr>
            <a:r>
              <a:rPr lang="en-US" dirty="0"/>
              <a:t>We will send you list of applicants (and other required materials like resume), no need to have Handshake account to review.</a:t>
            </a:r>
          </a:p>
          <a:p>
            <a:endParaRPr lang="en-US" dirty="0"/>
          </a:p>
          <a:p>
            <a:r>
              <a:rPr lang="en-US" dirty="0"/>
              <a:t>We encourage students to apply for 2-3 of their top choices.</a:t>
            </a:r>
          </a:p>
          <a:p>
            <a:endParaRPr lang="en-US" dirty="0"/>
          </a:p>
          <a:p>
            <a:r>
              <a:rPr lang="en-US" dirty="0"/>
              <a:t>We are trying to mirror what an application and selection process will look like once students begin to look for employment post-graduation. </a:t>
            </a:r>
          </a:p>
          <a:p>
            <a:endParaRPr lang="en-US" dirty="0"/>
          </a:p>
          <a:p>
            <a:r>
              <a:rPr lang="en-US" dirty="0"/>
              <a:t>Refer to </a:t>
            </a:r>
            <a:r>
              <a:rPr lang="en-US" i="1" dirty="0"/>
              <a:t>Guidance for Writing an Internship Position Description and </a:t>
            </a:r>
            <a:r>
              <a:rPr lang="en-US" b="1" i="1" dirty="0"/>
              <a:t>Selecting Candidates</a:t>
            </a:r>
          </a:p>
          <a:p>
            <a:endParaRPr lang="en-US" b="1" i="1" dirty="0"/>
          </a:p>
          <a:p>
            <a:r>
              <a:rPr lang="en-US" b="0" i="1" dirty="0"/>
              <a:t>April Meeting with partners and students, agreement/MOU signed</a:t>
            </a:r>
          </a:p>
          <a:p>
            <a:endParaRPr lang="en-US" b="1" i="1" dirty="0"/>
          </a:p>
          <a:p>
            <a:r>
              <a:rPr lang="en-US" b="1" i="1" dirty="0"/>
              <a:t>NO guarantee</a:t>
            </a:r>
          </a:p>
          <a:p>
            <a:endParaRPr lang="en-US" b="1" dirty="0"/>
          </a:p>
        </p:txBody>
      </p:sp>
      <p:sp>
        <p:nvSpPr>
          <p:cNvPr id="4" name="Slide Number Placeholder 3"/>
          <p:cNvSpPr>
            <a:spLocks noGrp="1"/>
          </p:cNvSpPr>
          <p:nvPr>
            <p:ph type="sldNum" sz="quarter" idx="5"/>
          </p:nvPr>
        </p:nvSpPr>
        <p:spPr/>
        <p:txBody>
          <a:bodyPr/>
          <a:lstStyle/>
          <a:p>
            <a:fld id="{E5CBBCEB-0AC5-489C-88BA-EC1E9CBE0E4E}" type="slidenum">
              <a:rPr lang="en-US" smtClean="0"/>
              <a:t>5</a:t>
            </a:fld>
            <a:endParaRPr lang="en-US"/>
          </a:p>
        </p:txBody>
      </p:sp>
    </p:spTree>
    <p:extLst>
      <p:ext uri="{BB962C8B-B14F-4D97-AF65-F5344CB8AC3E}">
        <p14:creationId xmlns:p14="http://schemas.microsoft.com/office/powerpoint/2010/main" val="2422291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8813" y="241300"/>
            <a:ext cx="5761037" cy="3240088"/>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E5CBBCEB-0AC5-489C-88BA-EC1E9CBE0E4E}" type="slidenum">
              <a:rPr lang="en-US" smtClean="0"/>
              <a:t>6</a:t>
            </a:fld>
            <a:endParaRPr lang="en-US"/>
          </a:p>
        </p:txBody>
      </p:sp>
    </p:spTree>
    <p:extLst>
      <p:ext uri="{BB962C8B-B14F-4D97-AF65-F5344CB8AC3E}">
        <p14:creationId xmlns:p14="http://schemas.microsoft.com/office/powerpoint/2010/main" val="3126832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8813" y="241300"/>
            <a:ext cx="5761037" cy="3240088"/>
          </a:xfrm>
        </p:spPr>
      </p:sp>
      <p:sp>
        <p:nvSpPr>
          <p:cNvPr id="3" name="Notes Placeholder 2"/>
          <p:cNvSpPr>
            <a:spLocks noGrp="1"/>
          </p:cNvSpPr>
          <p:nvPr>
            <p:ph type="body" idx="1"/>
          </p:nvPr>
        </p:nvSpPr>
        <p:spPr/>
        <p:txBody>
          <a:bodyPr/>
          <a:lstStyle/>
          <a:p>
            <a:r>
              <a:rPr lang="en-US" dirty="0"/>
              <a:t>Refer to proposal and handout- </a:t>
            </a:r>
          </a:p>
          <a:p>
            <a:r>
              <a:rPr lang="en-US" i="1" dirty="0"/>
              <a:t>Guidance for Writing an Internship Position Description and Selecting Candidates</a:t>
            </a:r>
            <a:endParaRPr lang="en-US" dirty="0"/>
          </a:p>
        </p:txBody>
      </p:sp>
      <p:sp>
        <p:nvSpPr>
          <p:cNvPr id="4" name="Slide Number Placeholder 3"/>
          <p:cNvSpPr>
            <a:spLocks noGrp="1"/>
          </p:cNvSpPr>
          <p:nvPr>
            <p:ph type="sldNum" sz="quarter" idx="5"/>
          </p:nvPr>
        </p:nvSpPr>
        <p:spPr/>
        <p:txBody>
          <a:bodyPr/>
          <a:lstStyle/>
          <a:p>
            <a:fld id="{E5CBBCEB-0AC5-489C-88BA-EC1E9CBE0E4E}" type="slidenum">
              <a:rPr lang="en-US" smtClean="0"/>
              <a:t>7</a:t>
            </a:fld>
            <a:endParaRPr lang="en-US"/>
          </a:p>
        </p:txBody>
      </p:sp>
    </p:spTree>
    <p:extLst>
      <p:ext uri="{BB962C8B-B14F-4D97-AF65-F5344CB8AC3E}">
        <p14:creationId xmlns:p14="http://schemas.microsoft.com/office/powerpoint/2010/main" val="472677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8813" y="241300"/>
            <a:ext cx="5761037" cy="3240088"/>
          </a:xfrm>
        </p:spPr>
      </p:sp>
      <p:sp>
        <p:nvSpPr>
          <p:cNvPr id="3" name="Notes Placeholder 2"/>
          <p:cNvSpPr>
            <a:spLocks noGrp="1"/>
          </p:cNvSpPr>
          <p:nvPr>
            <p:ph type="body" idx="1"/>
          </p:nvPr>
        </p:nvSpPr>
        <p:spPr/>
        <p:txBody>
          <a:bodyPr/>
          <a:lstStyle/>
          <a:p>
            <a:r>
              <a:rPr lang="en-US" dirty="0"/>
              <a:t>Partnership Agreement/Financial Agreement still being revised</a:t>
            </a:r>
          </a:p>
          <a:p>
            <a:endParaRPr lang="en-US" dirty="0"/>
          </a:p>
          <a:p>
            <a:r>
              <a:rPr lang="en-US" dirty="0"/>
              <a:t>HC</a:t>
            </a:r>
          </a:p>
          <a:p>
            <a:pPr marL="179173" indent="-179173">
              <a:buFont typeface="Arial" panose="020B0604020202020204" pitchFamily="34" charset="0"/>
              <a:buChar char="•"/>
            </a:pPr>
            <a:r>
              <a:rPr lang="en-US" dirty="0"/>
              <a:t>recruit </a:t>
            </a:r>
          </a:p>
          <a:p>
            <a:pPr marL="179173" indent="-179173">
              <a:buFont typeface="Arial" panose="020B0604020202020204" pitchFamily="34" charset="0"/>
              <a:buChar char="•"/>
            </a:pPr>
            <a:r>
              <a:rPr lang="en-US" dirty="0"/>
              <a:t>prepare students</a:t>
            </a:r>
          </a:p>
          <a:p>
            <a:pPr marL="179173" indent="-179173">
              <a:buFont typeface="Arial" panose="020B0604020202020204" pitchFamily="34" charset="0"/>
              <a:buChar char="•"/>
            </a:pPr>
            <a:r>
              <a:rPr lang="en-US" dirty="0"/>
              <a:t>support students </a:t>
            </a:r>
          </a:p>
          <a:p>
            <a:pPr marL="179173" indent="-179173">
              <a:buFont typeface="Arial" panose="020B0604020202020204" pitchFamily="34" charset="0"/>
              <a:buChar char="•"/>
            </a:pPr>
            <a:r>
              <a:rPr lang="en-US" dirty="0"/>
              <a:t>set up expectations </a:t>
            </a:r>
          </a:p>
          <a:p>
            <a:pPr marL="179173" indent="-179173">
              <a:buFont typeface="Arial" panose="020B0604020202020204" pitchFamily="34" charset="0"/>
              <a:buChar char="•"/>
            </a:pPr>
            <a:r>
              <a:rPr lang="en-US" dirty="0"/>
              <a:t>timecard processor</a:t>
            </a:r>
          </a:p>
          <a:p>
            <a:pPr marL="179173" indent="-179173">
              <a:buFont typeface="Arial" panose="020B0604020202020204" pitchFamily="34" charset="0"/>
              <a:buChar char="•"/>
            </a:pPr>
            <a:r>
              <a:rPr lang="en-US" dirty="0"/>
              <a:t>dialogue with students,</a:t>
            </a:r>
          </a:p>
          <a:p>
            <a:pPr marL="179173" indent="-179173">
              <a:buFont typeface="Arial" panose="020B0604020202020204" pitchFamily="34" charset="0"/>
              <a:buChar char="•"/>
            </a:pPr>
            <a:r>
              <a:rPr lang="en-US" dirty="0"/>
              <a:t>communicate and mediate</a:t>
            </a:r>
          </a:p>
          <a:p>
            <a:pPr marL="179173" indent="-179173">
              <a:buFont typeface="Arial" panose="020B0604020202020204" pitchFamily="34" charset="0"/>
              <a:buChar char="•"/>
            </a:pPr>
            <a:r>
              <a:rPr lang="en-US" dirty="0"/>
              <a:t>celebrate</a:t>
            </a:r>
          </a:p>
        </p:txBody>
      </p:sp>
      <p:sp>
        <p:nvSpPr>
          <p:cNvPr id="4" name="Slide Number Placeholder 3"/>
          <p:cNvSpPr>
            <a:spLocks noGrp="1"/>
          </p:cNvSpPr>
          <p:nvPr>
            <p:ph type="sldNum" sz="quarter" idx="5"/>
          </p:nvPr>
        </p:nvSpPr>
        <p:spPr/>
        <p:txBody>
          <a:bodyPr/>
          <a:lstStyle/>
          <a:p>
            <a:fld id="{E5CBBCEB-0AC5-489C-88BA-EC1E9CBE0E4E}" type="slidenum">
              <a:rPr lang="en-US" smtClean="0"/>
              <a:t>8</a:t>
            </a:fld>
            <a:endParaRPr lang="en-US"/>
          </a:p>
        </p:txBody>
      </p:sp>
    </p:spTree>
    <p:extLst>
      <p:ext uri="{BB962C8B-B14F-4D97-AF65-F5344CB8AC3E}">
        <p14:creationId xmlns:p14="http://schemas.microsoft.com/office/powerpoint/2010/main" val="1697767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8813" y="241300"/>
            <a:ext cx="5761037" cy="3240088"/>
          </a:xfrm>
        </p:spPr>
      </p:sp>
      <p:sp>
        <p:nvSpPr>
          <p:cNvPr id="3" name="Notes Placeholder 2"/>
          <p:cNvSpPr>
            <a:spLocks noGrp="1"/>
          </p:cNvSpPr>
          <p:nvPr>
            <p:ph type="body" idx="1"/>
          </p:nvPr>
        </p:nvSpPr>
        <p:spPr/>
        <p:txBody>
          <a:bodyPr/>
          <a:lstStyle/>
          <a:p>
            <a:r>
              <a:rPr lang="en-US" dirty="0"/>
              <a:t>Partner- </a:t>
            </a:r>
          </a:p>
          <a:p>
            <a:pPr marL="179173" indent="-179173">
              <a:buFont typeface="Arial" panose="020B0604020202020204" pitchFamily="34" charset="0"/>
              <a:buChar char="•"/>
            </a:pPr>
            <a:r>
              <a:rPr lang="en-US" dirty="0"/>
              <a:t>selection</a:t>
            </a:r>
          </a:p>
          <a:p>
            <a:pPr marL="179173" indent="-179173">
              <a:buFont typeface="Arial" panose="020B0604020202020204" pitchFamily="34" charset="0"/>
              <a:buChar char="•"/>
            </a:pPr>
            <a:r>
              <a:rPr lang="en-US" dirty="0"/>
              <a:t>orienting</a:t>
            </a:r>
          </a:p>
          <a:p>
            <a:pPr marL="179173" indent="-179173">
              <a:buFont typeface="Arial" panose="020B0604020202020204" pitchFamily="34" charset="0"/>
              <a:buChar char="•"/>
            </a:pPr>
            <a:r>
              <a:rPr lang="en-US" dirty="0"/>
              <a:t>set up expectations</a:t>
            </a:r>
          </a:p>
          <a:p>
            <a:pPr marL="179173" indent="-179173">
              <a:buFont typeface="Arial" panose="020B0604020202020204" pitchFamily="34" charset="0"/>
              <a:buChar char="•"/>
            </a:pPr>
            <a:r>
              <a:rPr lang="en-US" dirty="0"/>
              <a:t>foster goals</a:t>
            </a:r>
          </a:p>
          <a:p>
            <a:pPr marL="179173" indent="-179173">
              <a:buFont typeface="Arial" panose="020B0604020202020204" pitchFamily="34" charset="0"/>
              <a:buChar char="•"/>
            </a:pPr>
            <a:r>
              <a:rPr lang="en-US" dirty="0"/>
              <a:t>approval of hours</a:t>
            </a:r>
          </a:p>
          <a:p>
            <a:pPr marL="179173" indent="-179173">
              <a:buFont typeface="Arial" panose="020B0604020202020204" pitchFamily="34" charset="0"/>
              <a:buChar char="•"/>
            </a:pPr>
            <a:r>
              <a:rPr lang="en-US" dirty="0"/>
              <a:t>foster goals of internship</a:t>
            </a:r>
          </a:p>
          <a:p>
            <a:pPr marL="179173" indent="-179173">
              <a:buFont typeface="Arial" panose="020B0604020202020204" pitchFamily="34" charset="0"/>
              <a:buChar char="•"/>
            </a:pPr>
            <a:r>
              <a:rPr lang="en-US" dirty="0"/>
              <a:t>set up safety standards/code of conduct/policies</a:t>
            </a:r>
          </a:p>
          <a:p>
            <a:pPr marL="179173" indent="-179173">
              <a:buFont typeface="Arial" panose="020B0604020202020204" pitchFamily="34" charset="0"/>
              <a:buChar char="•"/>
            </a:pPr>
            <a:r>
              <a:rPr lang="en-US" dirty="0"/>
              <a:t>celebrate</a:t>
            </a:r>
          </a:p>
        </p:txBody>
      </p:sp>
      <p:sp>
        <p:nvSpPr>
          <p:cNvPr id="4" name="Slide Number Placeholder 3"/>
          <p:cNvSpPr>
            <a:spLocks noGrp="1"/>
          </p:cNvSpPr>
          <p:nvPr>
            <p:ph type="sldNum" sz="quarter" idx="5"/>
          </p:nvPr>
        </p:nvSpPr>
        <p:spPr/>
        <p:txBody>
          <a:bodyPr/>
          <a:lstStyle/>
          <a:p>
            <a:fld id="{E5CBBCEB-0AC5-489C-88BA-EC1E9CBE0E4E}" type="slidenum">
              <a:rPr lang="en-US" smtClean="0"/>
              <a:t>9</a:t>
            </a:fld>
            <a:endParaRPr lang="en-US"/>
          </a:p>
        </p:txBody>
      </p:sp>
    </p:spTree>
    <p:extLst>
      <p:ext uri="{BB962C8B-B14F-4D97-AF65-F5344CB8AC3E}">
        <p14:creationId xmlns:p14="http://schemas.microsoft.com/office/powerpoint/2010/main" val="2473586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6"/>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5"/>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4"/>
            <a:ext cx="7766936" cy="1096899"/>
          </a:xfrm>
        </p:spPr>
        <p:txBody>
          <a:bodyPr anchor="t"/>
          <a:lstStyle>
            <a:lvl1pPr marL="0" indent="0" algn="r">
              <a:buNone/>
              <a:defRPr>
                <a:solidFill>
                  <a:schemeClr val="tx1">
                    <a:lumMod val="50000"/>
                    <a:lumOff val="50000"/>
                  </a:schemeClr>
                </a:solidFill>
              </a:defRPr>
            </a:lvl1pPr>
            <a:lvl2pPr marL="457214" indent="0" algn="ctr">
              <a:buNone/>
              <a:defRPr>
                <a:solidFill>
                  <a:schemeClr val="tx1">
                    <a:tint val="75000"/>
                  </a:schemeClr>
                </a:solidFill>
              </a:defRPr>
            </a:lvl2pPr>
            <a:lvl3pPr marL="914428" indent="0" algn="ctr">
              <a:buNone/>
              <a:defRPr>
                <a:solidFill>
                  <a:schemeClr val="tx1">
                    <a:tint val="75000"/>
                  </a:schemeClr>
                </a:solidFill>
              </a:defRPr>
            </a:lvl3pPr>
            <a:lvl4pPr marL="1371643" indent="0" algn="ctr">
              <a:buNone/>
              <a:defRPr>
                <a:solidFill>
                  <a:schemeClr val="tx1">
                    <a:tint val="75000"/>
                  </a:schemeClr>
                </a:solidFill>
              </a:defRPr>
            </a:lvl4pPr>
            <a:lvl5pPr marL="1828857" indent="0" algn="ctr">
              <a:buNone/>
              <a:defRPr>
                <a:solidFill>
                  <a:schemeClr val="tx1">
                    <a:tint val="75000"/>
                  </a:schemeClr>
                </a:solidFill>
              </a:defRPr>
            </a:lvl5pPr>
            <a:lvl6pPr marL="2286071" indent="0" algn="ctr">
              <a:buNone/>
              <a:defRPr>
                <a:solidFill>
                  <a:schemeClr val="tx1">
                    <a:tint val="75000"/>
                  </a:schemeClr>
                </a:solidFill>
              </a:defRPr>
            </a:lvl6pPr>
            <a:lvl7pPr marL="2743285" indent="0" algn="ctr">
              <a:buNone/>
              <a:defRPr>
                <a:solidFill>
                  <a:schemeClr val="tx1">
                    <a:tint val="75000"/>
                  </a:schemeClr>
                </a:solidFill>
              </a:defRPr>
            </a:lvl7pPr>
            <a:lvl8pPr marL="3200500" indent="0" algn="ctr">
              <a:buNone/>
              <a:defRPr>
                <a:solidFill>
                  <a:schemeClr val="tx1">
                    <a:tint val="75000"/>
                  </a:schemeClr>
                </a:solidFill>
              </a:defRPr>
            </a:lvl8pPr>
            <a:lvl9pPr marL="3657714"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F837A5D-D121-4190-8ED2-9674D1BBE4E7}"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E2ED4-E93E-4BF4-8A07-E7AE3A2694E9}" type="slidenum">
              <a:rPr lang="en-US" smtClean="0"/>
              <a:t>‹#›</a:t>
            </a:fld>
            <a:endParaRPr lang="en-US"/>
          </a:p>
        </p:txBody>
      </p:sp>
    </p:spTree>
    <p:extLst>
      <p:ext uri="{BB962C8B-B14F-4D97-AF65-F5344CB8AC3E}">
        <p14:creationId xmlns:p14="http://schemas.microsoft.com/office/powerpoint/2010/main" val="3321410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1"/>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1"/>
            <a:ext cx="8596668" cy="1570962"/>
          </a:xfrm>
        </p:spPr>
        <p:txBody>
          <a:bodyPr anchor="ctr">
            <a:normAutofit/>
          </a:bodyPr>
          <a:lstStyle>
            <a:lvl1pPr marL="0" indent="0" algn="l">
              <a:buNone/>
              <a:defRPr sz="1800">
                <a:solidFill>
                  <a:schemeClr val="tx1">
                    <a:lumMod val="75000"/>
                    <a:lumOff val="25000"/>
                  </a:schemeClr>
                </a:solidFill>
              </a:defRPr>
            </a:lvl1pPr>
            <a:lvl2pPr marL="457214" indent="0">
              <a:buNone/>
              <a:defRPr sz="1800">
                <a:solidFill>
                  <a:schemeClr val="tx1">
                    <a:tint val="75000"/>
                  </a:schemeClr>
                </a:solidFill>
              </a:defRPr>
            </a:lvl2pPr>
            <a:lvl3pPr marL="914428" indent="0">
              <a:buNone/>
              <a:defRPr sz="1600">
                <a:solidFill>
                  <a:schemeClr val="tx1">
                    <a:tint val="75000"/>
                  </a:schemeClr>
                </a:solidFill>
              </a:defRPr>
            </a:lvl3pPr>
            <a:lvl4pPr marL="1371643" indent="0">
              <a:buNone/>
              <a:defRPr sz="1400">
                <a:solidFill>
                  <a:schemeClr val="tx1">
                    <a:tint val="75000"/>
                  </a:schemeClr>
                </a:solidFill>
              </a:defRPr>
            </a:lvl4pPr>
            <a:lvl5pPr marL="1828857" indent="0">
              <a:buNone/>
              <a:defRPr sz="1400">
                <a:solidFill>
                  <a:schemeClr val="tx1">
                    <a:tint val="75000"/>
                  </a:schemeClr>
                </a:solidFill>
              </a:defRPr>
            </a:lvl5pPr>
            <a:lvl6pPr marL="2286071" indent="0">
              <a:buNone/>
              <a:defRPr sz="1400">
                <a:solidFill>
                  <a:schemeClr val="tx1">
                    <a:tint val="75000"/>
                  </a:schemeClr>
                </a:solidFill>
              </a:defRPr>
            </a:lvl6pPr>
            <a:lvl7pPr marL="2743285" indent="0">
              <a:buNone/>
              <a:defRPr sz="1400">
                <a:solidFill>
                  <a:schemeClr val="tx1">
                    <a:tint val="75000"/>
                  </a:schemeClr>
                </a:solidFill>
              </a:defRPr>
            </a:lvl7pPr>
            <a:lvl8pPr marL="3200500" indent="0">
              <a:buNone/>
              <a:defRPr sz="1400">
                <a:solidFill>
                  <a:schemeClr val="tx1">
                    <a:tint val="75000"/>
                  </a:schemeClr>
                </a:solidFill>
              </a:defRPr>
            </a:lvl8pPr>
            <a:lvl9pPr marL="3657714"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F837A5D-D121-4190-8ED2-9674D1BBE4E7}"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E2ED4-E93E-4BF4-8A07-E7AE3A2694E9}" type="slidenum">
              <a:rPr lang="en-US" smtClean="0"/>
              <a:t>‹#›</a:t>
            </a:fld>
            <a:endParaRPr lang="en-US"/>
          </a:p>
        </p:txBody>
      </p:sp>
    </p:spTree>
    <p:extLst>
      <p:ext uri="{BB962C8B-B14F-4D97-AF65-F5344CB8AC3E}">
        <p14:creationId xmlns:p14="http://schemas.microsoft.com/office/powerpoint/2010/main" val="2088272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5" y="609601"/>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14" indent="0">
              <a:buFontTx/>
              <a:buNone/>
              <a:defRPr/>
            </a:lvl2pPr>
            <a:lvl3pPr marL="914428" indent="0">
              <a:buFontTx/>
              <a:buNone/>
              <a:defRPr/>
            </a:lvl3pPr>
            <a:lvl4pPr marL="1371643" indent="0">
              <a:buFontTx/>
              <a:buNone/>
              <a:defRPr/>
            </a:lvl4pPr>
            <a:lvl5pPr marL="1828857"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1"/>
            <a:ext cx="8596668" cy="1570962"/>
          </a:xfrm>
        </p:spPr>
        <p:txBody>
          <a:bodyPr anchor="ctr">
            <a:normAutofit/>
          </a:bodyPr>
          <a:lstStyle>
            <a:lvl1pPr marL="0" indent="0" algn="l">
              <a:buNone/>
              <a:defRPr sz="1800">
                <a:solidFill>
                  <a:schemeClr val="tx1">
                    <a:lumMod val="75000"/>
                    <a:lumOff val="25000"/>
                  </a:schemeClr>
                </a:solidFill>
              </a:defRPr>
            </a:lvl1pPr>
            <a:lvl2pPr marL="457214" indent="0">
              <a:buNone/>
              <a:defRPr sz="1800">
                <a:solidFill>
                  <a:schemeClr val="tx1">
                    <a:tint val="75000"/>
                  </a:schemeClr>
                </a:solidFill>
              </a:defRPr>
            </a:lvl2pPr>
            <a:lvl3pPr marL="914428" indent="0">
              <a:buNone/>
              <a:defRPr sz="1600">
                <a:solidFill>
                  <a:schemeClr val="tx1">
                    <a:tint val="75000"/>
                  </a:schemeClr>
                </a:solidFill>
              </a:defRPr>
            </a:lvl3pPr>
            <a:lvl4pPr marL="1371643" indent="0">
              <a:buNone/>
              <a:defRPr sz="1400">
                <a:solidFill>
                  <a:schemeClr val="tx1">
                    <a:tint val="75000"/>
                  </a:schemeClr>
                </a:solidFill>
              </a:defRPr>
            </a:lvl4pPr>
            <a:lvl5pPr marL="1828857" indent="0">
              <a:buNone/>
              <a:defRPr sz="1400">
                <a:solidFill>
                  <a:schemeClr val="tx1">
                    <a:tint val="75000"/>
                  </a:schemeClr>
                </a:solidFill>
              </a:defRPr>
            </a:lvl5pPr>
            <a:lvl6pPr marL="2286071" indent="0">
              <a:buNone/>
              <a:defRPr sz="1400">
                <a:solidFill>
                  <a:schemeClr val="tx1">
                    <a:tint val="75000"/>
                  </a:schemeClr>
                </a:solidFill>
              </a:defRPr>
            </a:lvl6pPr>
            <a:lvl7pPr marL="2743285" indent="0">
              <a:buNone/>
              <a:defRPr sz="1400">
                <a:solidFill>
                  <a:schemeClr val="tx1">
                    <a:tint val="75000"/>
                  </a:schemeClr>
                </a:solidFill>
              </a:defRPr>
            </a:lvl7pPr>
            <a:lvl8pPr marL="3200500" indent="0">
              <a:buNone/>
              <a:defRPr sz="1400">
                <a:solidFill>
                  <a:schemeClr val="tx1">
                    <a:tint val="75000"/>
                  </a:schemeClr>
                </a:solidFill>
              </a:defRPr>
            </a:lvl8pPr>
            <a:lvl9pPr marL="3657714"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F837A5D-D121-4190-8ED2-9674D1BBE4E7}"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E2ED4-E93E-4BF4-8A07-E7AE3A2694E9}" type="slidenum">
              <a:rPr lang="en-US" smtClean="0"/>
              <a:t>‹#›</a:t>
            </a:fld>
            <a:endParaRPr lang="en-US"/>
          </a:p>
        </p:txBody>
      </p:sp>
      <p:sp>
        <p:nvSpPr>
          <p:cNvPr id="20" name="TextBox 19"/>
          <p:cNvSpPr txBox="1"/>
          <p:nvPr/>
        </p:nvSpPr>
        <p:spPr>
          <a:xfrm>
            <a:off x="541870" y="790379"/>
            <a:ext cx="609600" cy="584776"/>
          </a:xfrm>
          <a:prstGeom prst="rect">
            <a:avLst/>
          </a:prstGeom>
        </p:spPr>
        <p:txBody>
          <a:bodyPr vert="horz" lIns="91440" tIns="45720" rIns="91440" bIns="45720" rtlCol="0" anchor="ctr">
            <a:noAutofit/>
          </a:bodyPr>
          <a:lstStyle/>
          <a:p>
            <a:pPr lvl="0"/>
            <a:r>
              <a:rPr lang="en-US" sz="8001"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1" baseline="0" dirty="0">
                <a:ln w="3175" cmpd="sng">
                  <a:noFill/>
                </a:ln>
                <a:solidFill>
                  <a:schemeClr val="accent1">
                    <a:lumMod val="60000"/>
                    <a:lumOff val="40000"/>
                  </a:schemeClr>
                </a:solidFill>
                <a:latin typeface="Arial"/>
              </a:rPr>
              <a:t>”</a:t>
            </a:r>
            <a:endParaRPr lang="en-US" sz="1988" dirty="0">
              <a:solidFill>
                <a:schemeClr val="accent1">
                  <a:lumMod val="60000"/>
                  <a:lumOff val="40000"/>
                </a:schemeClr>
              </a:solidFill>
              <a:latin typeface="Arial"/>
            </a:endParaRPr>
          </a:p>
        </p:txBody>
      </p:sp>
    </p:spTree>
    <p:extLst>
      <p:ext uri="{BB962C8B-B14F-4D97-AF65-F5344CB8AC3E}">
        <p14:creationId xmlns:p14="http://schemas.microsoft.com/office/powerpoint/2010/main" val="248048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14" indent="0">
              <a:buNone/>
              <a:defRPr sz="1800">
                <a:solidFill>
                  <a:schemeClr val="tx1">
                    <a:tint val="75000"/>
                  </a:schemeClr>
                </a:solidFill>
              </a:defRPr>
            </a:lvl2pPr>
            <a:lvl3pPr marL="914428" indent="0">
              <a:buNone/>
              <a:defRPr sz="1600">
                <a:solidFill>
                  <a:schemeClr val="tx1">
                    <a:tint val="75000"/>
                  </a:schemeClr>
                </a:solidFill>
              </a:defRPr>
            </a:lvl3pPr>
            <a:lvl4pPr marL="1371643" indent="0">
              <a:buNone/>
              <a:defRPr sz="1400">
                <a:solidFill>
                  <a:schemeClr val="tx1">
                    <a:tint val="75000"/>
                  </a:schemeClr>
                </a:solidFill>
              </a:defRPr>
            </a:lvl4pPr>
            <a:lvl5pPr marL="1828857" indent="0">
              <a:buNone/>
              <a:defRPr sz="1400">
                <a:solidFill>
                  <a:schemeClr val="tx1">
                    <a:tint val="75000"/>
                  </a:schemeClr>
                </a:solidFill>
              </a:defRPr>
            </a:lvl5pPr>
            <a:lvl6pPr marL="2286071" indent="0">
              <a:buNone/>
              <a:defRPr sz="1400">
                <a:solidFill>
                  <a:schemeClr val="tx1">
                    <a:tint val="75000"/>
                  </a:schemeClr>
                </a:solidFill>
              </a:defRPr>
            </a:lvl6pPr>
            <a:lvl7pPr marL="2743285" indent="0">
              <a:buNone/>
              <a:defRPr sz="1400">
                <a:solidFill>
                  <a:schemeClr val="tx1">
                    <a:tint val="75000"/>
                  </a:schemeClr>
                </a:solidFill>
              </a:defRPr>
            </a:lvl7pPr>
            <a:lvl8pPr marL="3200500" indent="0">
              <a:buNone/>
              <a:defRPr sz="1400">
                <a:solidFill>
                  <a:schemeClr val="tx1">
                    <a:tint val="75000"/>
                  </a:schemeClr>
                </a:solidFill>
              </a:defRPr>
            </a:lvl8pPr>
            <a:lvl9pPr marL="3657714"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F837A5D-D121-4190-8ED2-9674D1BBE4E7}"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E2ED4-E93E-4BF4-8A07-E7AE3A2694E9}" type="slidenum">
              <a:rPr lang="en-US" smtClean="0"/>
              <a:t>‹#›</a:t>
            </a:fld>
            <a:endParaRPr lang="en-US"/>
          </a:p>
        </p:txBody>
      </p:sp>
    </p:spTree>
    <p:extLst>
      <p:ext uri="{BB962C8B-B14F-4D97-AF65-F5344CB8AC3E}">
        <p14:creationId xmlns:p14="http://schemas.microsoft.com/office/powerpoint/2010/main" val="626215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5" y="609601"/>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3" y="4013201"/>
            <a:ext cx="8596669" cy="514248"/>
          </a:xfrm>
        </p:spPr>
        <p:txBody>
          <a:bodyPr anchor="b">
            <a:noAutofit/>
          </a:bodyPr>
          <a:lstStyle>
            <a:lvl1pPr marL="0" indent="0">
              <a:buFontTx/>
              <a:buNone/>
              <a:defRPr sz="2400">
                <a:solidFill>
                  <a:schemeClr val="tx1">
                    <a:lumMod val="75000"/>
                    <a:lumOff val="25000"/>
                  </a:schemeClr>
                </a:solidFill>
              </a:defRPr>
            </a:lvl1pPr>
            <a:lvl2pPr marL="457214" indent="0">
              <a:buFontTx/>
              <a:buNone/>
              <a:defRPr/>
            </a:lvl2pPr>
            <a:lvl3pPr marL="914428" indent="0">
              <a:buFontTx/>
              <a:buNone/>
              <a:defRPr/>
            </a:lvl3pPr>
            <a:lvl4pPr marL="1371643" indent="0">
              <a:buFontTx/>
              <a:buNone/>
              <a:defRPr/>
            </a:lvl4pPr>
            <a:lvl5pPr marL="1828857"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14" indent="0">
              <a:buNone/>
              <a:defRPr sz="1800">
                <a:solidFill>
                  <a:schemeClr val="tx1">
                    <a:tint val="75000"/>
                  </a:schemeClr>
                </a:solidFill>
              </a:defRPr>
            </a:lvl2pPr>
            <a:lvl3pPr marL="914428" indent="0">
              <a:buNone/>
              <a:defRPr sz="1600">
                <a:solidFill>
                  <a:schemeClr val="tx1">
                    <a:tint val="75000"/>
                  </a:schemeClr>
                </a:solidFill>
              </a:defRPr>
            </a:lvl3pPr>
            <a:lvl4pPr marL="1371643" indent="0">
              <a:buNone/>
              <a:defRPr sz="1400">
                <a:solidFill>
                  <a:schemeClr val="tx1">
                    <a:tint val="75000"/>
                  </a:schemeClr>
                </a:solidFill>
              </a:defRPr>
            </a:lvl4pPr>
            <a:lvl5pPr marL="1828857" indent="0">
              <a:buNone/>
              <a:defRPr sz="1400">
                <a:solidFill>
                  <a:schemeClr val="tx1">
                    <a:tint val="75000"/>
                  </a:schemeClr>
                </a:solidFill>
              </a:defRPr>
            </a:lvl5pPr>
            <a:lvl6pPr marL="2286071" indent="0">
              <a:buNone/>
              <a:defRPr sz="1400">
                <a:solidFill>
                  <a:schemeClr val="tx1">
                    <a:tint val="75000"/>
                  </a:schemeClr>
                </a:solidFill>
              </a:defRPr>
            </a:lvl6pPr>
            <a:lvl7pPr marL="2743285" indent="0">
              <a:buNone/>
              <a:defRPr sz="1400">
                <a:solidFill>
                  <a:schemeClr val="tx1">
                    <a:tint val="75000"/>
                  </a:schemeClr>
                </a:solidFill>
              </a:defRPr>
            </a:lvl7pPr>
            <a:lvl8pPr marL="3200500" indent="0">
              <a:buNone/>
              <a:defRPr sz="1400">
                <a:solidFill>
                  <a:schemeClr val="tx1">
                    <a:tint val="75000"/>
                  </a:schemeClr>
                </a:solidFill>
              </a:defRPr>
            </a:lvl8pPr>
            <a:lvl9pPr marL="3657714"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F837A5D-D121-4190-8ED2-9674D1BBE4E7}"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E2ED4-E93E-4BF4-8A07-E7AE3A2694E9}" type="slidenum">
              <a:rPr lang="en-US" smtClean="0"/>
              <a:t>‹#›</a:t>
            </a:fld>
            <a:endParaRPr lang="en-US"/>
          </a:p>
        </p:txBody>
      </p:sp>
      <p:sp>
        <p:nvSpPr>
          <p:cNvPr id="24" name="TextBox 23"/>
          <p:cNvSpPr txBox="1"/>
          <p:nvPr/>
        </p:nvSpPr>
        <p:spPr>
          <a:xfrm>
            <a:off x="541870" y="790379"/>
            <a:ext cx="609600" cy="584776"/>
          </a:xfrm>
          <a:prstGeom prst="rect">
            <a:avLst/>
          </a:prstGeom>
        </p:spPr>
        <p:txBody>
          <a:bodyPr vert="horz" lIns="91440" tIns="45720" rIns="91440" bIns="45720" rtlCol="0" anchor="ctr">
            <a:noAutofit/>
          </a:bodyPr>
          <a:lstStyle/>
          <a:p>
            <a:pPr lvl="0"/>
            <a:r>
              <a:rPr lang="en-US" sz="8001"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1"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916314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1"/>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3" y="4013201"/>
            <a:ext cx="8596669" cy="514248"/>
          </a:xfrm>
        </p:spPr>
        <p:txBody>
          <a:bodyPr anchor="b">
            <a:noAutofit/>
          </a:bodyPr>
          <a:lstStyle>
            <a:lvl1pPr marL="0" indent="0">
              <a:buFontTx/>
              <a:buNone/>
              <a:defRPr sz="2400">
                <a:solidFill>
                  <a:schemeClr val="accent1"/>
                </a:solidFill>
              </a:defRPr>
            </a:lvl1pPr>
            <a:lvl2pPr marL="457214" indent="0">
              <a:buFontTx/>
              <a:buNone/>
              <a:defRPr/>
            </a:lvl2pPr>
            <a:lvl3pPr marL="914428" indent="0">
              <a:buFontTx/>
              <a:buNone/>
              <a:defRPr/>
            </a:lvl3pPr>
            <a:lvl4pPr marL="1371643" indent="0">
              <a:buFontTx/>
              <a:buNone/>
              <a:defRPr/>
            </a:lvl4pPr>
            <a:lvl5pPr marL="1828857"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14" indent="0">
              <a:buNone/>
              <a:defRPr sz="1800">
                <a:solidFill>
                  <a:schemeClr val="tx1">
                    <a:tint val="75000"/>
                  </a:schemeClr>
                </a:solidFill>
              </a:defRPr>
            </a:lvl2pPr>
            <a:lvl3pPr marL="914428" indent="0">
              <a:buNone/>
              <a:defRPr sz="1600">
                <a:solidFill>
                  <a:schemeClr val="tx1">
                    <a:tint val="75000"/>
                  </a:schemeClr>
                </a:solidFill>
              </a:defRPr>
            </a:lvl3pPr>
            <a:lvl4pPr marL="1371643" indent="0">
              <a:buNone/>
              <a:defRPr sz="1400">
                <a:solidFill>
                  <a:schemeClr val="tx1">
                    <a:tint val="75000"/>
                  </a:schemeClr>
                </a:solidFill>
              </a:defRPr>
            </a:lvl4pPr>
            <a:lvl5pPr marL="1828857" indent="0">
              <a:buNone/>
              <a:defRPr sz="1400">
                <a:solidFill>
                  <a:schemeClr val="tx1">
                    <a:tint val="75000"/>
                  </a:schemeClr>
                </a:solidFill>
              </a:defRPr>
            </a:lvl5pPr>
            <a:lvl6pPr marL="2286071" indent="0">
              <a:buNone/>
              <a:defRPr sz="1400">
                <a:solidFill>
                  <a:schemeClr val="tx1">
                    <a:tint val="75000"/>
                  </a:schemeClr>
                </a:solidFill>
              </a:defRPr>
            </a:lvl6pPr>
            <a:lvl7pPr marL="2743285" indent="0">
              <a:buNone/>
              <a:defRPr sz="1400">
                <a:solidFill>
                  <a:schemeClr val="tx1">
                    <a:tint val="75000"/>
                  </a:schemeClr>
                </a:solidFill>
              </a:defRPr>
            </a:lvl7pPr>
            <a:lvl8pPr marL="3200500" indent="0">
              <a:buNone/>
              <a:defRPr sz="1400">
                <a:solidFill>
                  <a:schemeClr val="tx1">
                    <a:tint val="75000"/>
                  </a:schemeClr>
                </a:solidFill>
              </a:defRPr>
            </a:lvl8pPr>
            <a:lvl9pPr marL="3657714"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F837A5D-D121-4190-8ED2-9674D1BBE4E7}"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E2ED4-E93E-4BF4-8A07-E7AE3A2694E9}" type="slidenum">
              <a:rPr lang="en-US" smtClean="0"/>
              <a:t>‹#›</a:t>
            </a:fld>
            <a:endParaRPr lang="en-US"/>
          </a:p>
        </p:txBody>
      </p:sp>
    </p:spTree>
    <p:extLst>
      <p:ext uri="{BB962C8B-B14F-4D97-AF65-F5344CB8AC3E}">
        <p14:creationId xmlns:p14="http://schemas.microsoft.com/office/powerpoint/2010/main" val="23786046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837A5D-D121-4190-8ED2-9674D1BBE4E7}"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E2ED4-E93E-4BF4-8A07-E7AE3A2694E9}" type="slidenum">
              <a:rPr lang="en-US" smtClean="0"/>
              <a:t>‹#›</a:t>
            </a:fld>
            <a:endParaRPr lang="en-US"/>
          </a:p>
        </p:txBody>
      </p:sp>
    </p:spTree>
    <p:extLst>
      <p:ext uri="{BB962C8B-B14F-4D97-AF65-F5344CB8AC3E}">
        <p14:creationId xmlns:p14="http://schemas.microsoft.com/office/powerpoint/2010/main" val="3107469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4"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6" y="609601"/>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837A5D-D121-4190-8ED2-9674D1BBE4E7}"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E2ED4-E93E-4BF4-8A07-E7AE3A2694E9}" type="slidenum">
              <a:rPr lang="en-US" smtClean="0"/>
              <a:t>‹#›</a:t>
            </a:fld>
            <a:endParaRPr lang="en-US"/>
          </a:p>
        </p:txBody>
      </p:sp>
    </p:spTree>
    <p:extLst>
      <p:ext uri="{BB962C8B-B14F-4D97-AF65-F5344CB8AC3E}">
        <p14:creationId xmlns:p14="http://schemas.microsoft.com/office/powerpoint/2010/main" val="3742787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837A5D-D121-4190-8ED2-9674D1BBE4E7}"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E2ED4-E93E-4BF4-8A07-E7AE3A2694E9}" type="slidenum">
              <a:rPr lang="en-US" smtClean="0"/>
              <a:t>‹#›</a:t>
            </a:fld>
            <a:endParaRPr lang="en-US"/>
          </a:p>
        </p:txBody>
      </p:sp>
    </p:spTree>
    <p:extLst>
      <p:ext uri="{BB962C8B-B14F-4D97-AF65-F5344CB8AC3E}">
        <p14:creationId xmlns:p14="http://schemas.microsoft.com/office/powerpoint/2010/main" val="3559598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8"/>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14" indent="0">
              <a:buNone/>
              <a:defRPr sz="1800">
                <a:solidFill>
                  <a:schemeClr val="tx1">
                    <a:tint val="75000"/>
                  </a:schemeClr>
                </a:solidFill>
              </a:defRPr>
            </a:lvl2pPr>
            <a:lvl3pPr marL="914428" indent="0">
              <a:buNone/>
              <a:defRPr sz="1600">
                <a:solidFill>
                  <a:schemeClr val="tx1">
                    <a:tint val="75000"/>
                  </a:schemeClr>
                </a:solidFill>
              </a:defRPr>
            </a:lvl3pPr>
            <a:lvl4pPr marL="1371643" indent="0">
              <a:buNone/>
              <a:defRPr sz="1400">
                <a:solidFill>
                  <a:schemeClr val="tx1">
                    <a:tint val="75000"/>
                  </a:schemeClr>
                </a:solidFill>
              </a:defRPr>
            </a:lvl4pPr>
            <a:lvl5pPr marL="1828857" indent="0">
              <a:buNone/>
              <a:defRPr sz="1400">
                <a:solidFill>
                  <a:schemeClr val="tx1">
                    <a:tint val="75000"/>
                  </a:schemeClr>
                </a:solidFill>
              </a:defRPr>
            </a:lvl5pPr>
            <a:lvl6pPr marL="2286071" indent="0">
              <a:buNone/>
              <a:defRPr sz="1400">
                <a:solidFill>
                  <a:schemeClr val="tx1">
                    <a:tint val="75000"/>
                  </a:schemeClr>
                </a:solidFill>
              </a:defRPr>
            </a:lvl6pPr>
            <a:lvl7pPr marL="2743285" indent="0">
              <a:buNone/>
              <a:defRPr sz="1400">
                <a:solidFill>
                  <a:schemeClr val="tx1">
                    <a:tint val="75000"/>
                  </a:schemeClr>
                </a:solidFill>
              </a:defRPr>
            </a:lvl7pPr>
            <a:lvl8pPr marL="3200500" indent="0">
              <a:buNone/>
              <a:defRPr sz="1400">
                <a:solidFill>
                  <a:schemeClr val="tx1">
                    <a:tint val="75000"/>
                  </a:schemeClr>
                </a:solidFill>
              </a:defRPr>
            </a:lvl8pPr>
            <a:lvl9pPr marL="3657714"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F837A5D-D121-4190-8ED2-9674D1BBE4E7}"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E2ED4-E93E-4BF4-8A07-E7AE3A2694E9}" type="slidenum">
              <a:rPr lang="en-US" smtClean="0"/>
              <a:t>‹#›</a:t>
            </a:fld>
            <a:endParaRPr lang="en-US"/>
          </a:p>
        </p:txBody>
      </p:sp>
    </p:spTree>
    <p:extLst>
      <p:ext uri="{BB962C8B-B14F-4D97-AF65-F5344CB8AC3E}">
        <p14:creationId xmlns:p14="http://schemas.microsoft.com/office/powerpoint/2010/main" val="1117112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5"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90"/>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F837A5D-D121-4190-8ED2-9674D1BBE4E7}"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E2ED4-E93E-4BF4-8A07-E7AE3A2694E9}" type="slidenum">
              <a:rPr lang="en-US" smtClean="0"/>
              <a:t>‹#›</a:t>
            </a:fld>
            <a:endParaRPr lang="en-US"/>
          </a:p>
        </p:txBody>
      </p:sp>
    </p:spTree>
    <p:extLst>
      <p:ext uri="{BB962C8B-B14F-4D97-AF65-F5344CB8AC3E}">
        <p14:creationId xmlns:p14="http://schemas.microsoft.com/office/powerpoint/2010/main" val="2466550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6" y="2160984"/>
            <a:ext cx="4185623" cy="576262"/>
          </a:xfrm>
        </p:spPr>
        <p:txBody>
          <a:bodyPr anchor="b">
            <a:noAutofit/>
          </a:bodyPr>
          <a:lstStyle>
            <a:lvl1pPr marL="0" indent="0">
              <a:buNone/>
              <a:defRPr sz="2400" b="0"/>
            </a:lvl1pPr>
            <a:lvl2pPr marL="457214" indent="0">
              <a:buNone/>
              <a:defRPr sz="2000" b="1"/>
            </a:lvl2pPr>
            <a:lvl3pPr marL="914428" indent="0">
              <a:buNone/>
              <a:defRPr sz="1800" b="1"/>
            </a:lvl3pPr>
            <a:lvl4pPr marL="1371643" indent="0">
              <a:buNone/>
              <a:defRPr sz="1600" b="1"/>
            </a:lvl4pPr>
            <a:lvl5pPr marL="1828857" indent="0">
              <a:buNone/>
              <a:defRPr sz="1600" b="1"/>
            </a:lvl5pPr>
            <a:lvl6pPr marL="2286071" indent="0">
              <a:buNone/>
              <a:defRPr sz="1600" b="1"/>
            </a:lvl6pPr>
            <a:lvl7pPr marL="2743285" indent="0">
              <a:buNone/>
              <a:defRPr sz="1600" b="1"/>
            </a:lvl7pPr>
            <a:lvl8pPr marL="3200500" indent="0">
              <a:buNone/>
              <a:defRPr sz="1600" b="1"/>
            </a:lvl8pPr>
            <a:lvl9pPr marL="3657714" indent="0">
              <a:buNone/>
              <a:defRPr sz="1600" b="1"/>
            </a:lvl9pPr>
          </a:lstStyle>
          <a:p>
            <a:pPr lvl="0"/>
            <a:r>
              <a:rPr lang="en-US"/>
              <a:t>Edit Master text styles</a:t>
            </a:r>
          </a:p>
        </p:txBody>
      </p:sp>
      <p:sp>
        <p:nvSpPr>
          <p:cNvPr id="4" name="Content Placeholder 3"/>
          <p:cNvSpPr>
            <a:spLocks noGrp="1"/>
          </p:cNvSpPr>
          <p:nvPr>
            <p:ph sz="half" idx="2"/>
          </p:nvPr>
        </p:nvSpPr>
        <p:spPr>
          <a:xfrm>
            <a:off x="675746" y="2737246"/>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4"/>
            <a:ext cx="4185618" cy="576262"/>
          </a:xfrm>
        </p:spPr>
        <p:txBody>
          <a:bodyPr anchor="b">
            <a:noAutofit/>
          </a:bodyPr>
          <a:lstStyle>
            <a:lvl1pPr marL="0" indent="0">
              <a:buNone/>
              <a:defRPr sz="2400" b="0"/>
            </a:lvl1pPr>
            <a:lvl2pPr marL="457214" indent="0">
              <a:buNone/>
              <a:defRPr sz="2000" b="1"/>
            </a:lvl2pPr>
            <a:lvl3pPr marL="914428" indent="0">
              <a:buNone/>
              <a:defRPr sz="1800" b="1"/>
            </a:lvl3pPr>
            <a:lvl4pPr marL="1371643" indent="0">
              <a:buNone/>
              <a:defRPr sz="1600" b="1"/>
            </a:lvl4pPr>
            <a:lvl5pPr marL="1828857" indent="0">
              <a:buNone/>
              <a:defRPr sz="1600" b="1"/>
            </a:lvl5pPr>
            <a:lvl6pPr marL="2286071" indent="0">
              <a:buNone/>
              <a:defRPr sz="1600" b="1"/>
            </a:lvl6pPr>
            <a:lvl7pPr marL="2743285" indent="0">
              <a:buNone/>
              <a:defRPr sz="1600" b="1"/>
            </a:lvl7pPr>
            <a:lvl8pPr marL="3200500" indent="0">
              <a:buNone/>
              <a:defRPr sz="1600" b="1"/>
            </a:lvl8pPr>
            <a:lvl9pPr marL="3657714" indent="0">
              <a:buNone/>
              <a:defRPr sz="1600" b="1"/>
            </a:lvl9pPr>
          </a:lstStyle>
          <a:p>
            <a:pPr lvl="0"/>
            <a:r>
              <a:rPr lang="en-US"/>
              <a:t>Edit Master text styles</a:t>
            </a:r>
          </a:p>
        </p:txBody>
      </p:sp>
      <p:sp>
        <p:nvSpPr>
          <p:cNvPr id="6" name="Content Placeholder 5"/>
          <p:cNvSpPr>
            <a:spLocks noGrp="1"/>
          </p:cNvSpPr>
          <p:nvPr>
            <p:ph sz="quarter" idx="4"/>
          </p:nvPr>
        </p:nvSpPr>
        <p:spPr>
          <a:xfrm>
            <a:off x="5088385" y="2737246"/>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837A5D-D121-4190-8ED2-9674D1BBE4E7}" type="datetimeFigureOut">
              <a:rPr lang="en-US" smtClean="0"/>
              <a:t>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BE2ED4-E93E-4BF4-8A07-E7AE3A2694E9}" type="slidenum">
              <a:rPr lang="en-US" smtClean="0"/>
              <a:t>‹#›</a:t>
            </a:fld>
            <a:endParaRPr lang="en-US"/>
          </a:p>
        </p:txBody>
      </p:sp>
    </p:spTree>
    <p:extLst>
      <p:ext uri="{BB962C8B-B14F-4D97-AF65-F5344CB8AC3E}">
        <p14:creationId xmlns:p14="http://schemas.microsoft.com/office/powerpoint/2010/main" val="1376768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837A5D-D121-4190-8ED2-9674D1BBE4E7}" type="datetimeFigureOut">
              <a:rPr lang="en-US" smtClean="0"/>
              <a:t>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BE2ED4-E93E-4BF4-8A07-E7AE3A2694E9}" type="slidenum">
              <a:rPr lang="en-US" smtClean="0"/>
              <a:t>‹#›</a:t>
            </a:fld>
            <a:endParaRPr lang="en-US"/>
          </a:p>
        </p:txBody>
      </p:sp>
    </p:spTree>
    <p:extLst>
      <p:ext uri="{BB962C8B-B14F-4D97-AF65-F5344CB8AC3E}">
        <p14:creationId xmlns:p14="http://schemas.microsoft.com/office/powerpoint/2010/main" val="3658446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837A5D-D121-4190-8ED2-9674D1BBE4E7}" type="datetimeFigureOut">
              <a:rPr lang="en-US" smtClean="0"/>
              <a:t>1/12/2023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BE2ED4-E93E-4BF4-8A07-E7AE3A2694E9}" type="slidenum">
              <a:rPr lang="en-US" smtClean="0"/>
              <a:t>‹#›</a:t>
            </a:fld>
            <a:endParaRPr lang="en-US"/>
          </a:p>
        </p:txBody>
      </p:sp>
    </p:spTree>
    <p:extLst>
      <p:ext uri="{BB962C8B-B14F-4D97-AF65-F5344CB8AC3E}">
        <p14:creationId xmlns:p14="http://schemas.microsoft.com/office/powerpoint/2010/main" val="1381326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5"/>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2" y="514925"/>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77" indent="0">
              <a:buNone/>
              <a:defRPr sz="1400"/>
            </a:lvl2pPr>
            <a:lvl3pPr marL="914154" indent="0">
              <a:buNone/>
              <a:defRPr sz="1200"/>
            </a:lvl3pPr>
            <a:lvl4pPr marL="1371232" indent="0">
              <a:buNone/>
              <a:defRPr sz="1000"/>
            </a:lvl4pPr>
            <a:lvl5pPr marL="1828308" indent="0">
              <a:buNone/>
              <a:defRPr sz="1000"/>
            </a:lvl5pPr>
            <a:lvl6pPr marL="2285385" indent="0">
              <a:buNone/>
              <a:defRPr sz="1000"/>
            </a:lvl6pPr>
            <a:lvl7pPr marL="2742463" indent="0">
              <a:buNone/>
              <a:defRPr sz="1000"/>
            </a:lvl7pPr>
            <a:lvl8pPr marL="3199540" indent="0">
              <a:buNone/>
              <a:defRPr sz="1000"/>
            </a:lvl8pPr>
            <a:lvl9pPr marL="3656618"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F837A5D-D121-4190-8ED2-9674D1BBE4E7}"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E2ED4-E93E-4BF4-8A07-E7AE3A2694E9}" type="slidenum">
              <a:rPr lang="en-US" smtClean="0"/>
              <a:t>‹#›</a:t>
            </a:fld>
            <a:endParaRPr lang="en-US"/>
          </a:p>
        </p:txBody>
      </p:sp>
    </p:spTree>
    <p:extLst>
      <p:ext uri="{BB962C8B-B14F-4D97-AF65-F5344CB8AC3E}">
        <p14:creationId xmlns:p14="http://schemas.microsoft.com/office/powerpoint/2010/main" val="2430643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4800601"/>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14" indent="0">
              <a:buNone/>
              <a:defRPr sz="1600"/>
            </a:lvl2pPr>
            <a:lvl3pPr marL="914428" indent="0">
              <a:buNone/>
              <a:defRPr sz="1600"/>
            </a:lvl3pPr>
            <a:lvl4pPr marL="1371643" indent="0">
              <a:buNone/>
              <a:defRPr sz="1600"/>
            </a:lvl4pPr>
            <a:lvl5pPr marL="1828857" indent="0">
              <a:buNone/>
              <a:defRPr sz="1600"/>
            </a:lvl5pPr>
            <a:lvl6pPr marL="2286071" indent="0">
              <a:buNone/>
              <a:defRPr sz="1600"/>
            </a:lvl6pPr>
            <a:lvl7pPr marL="2743285" indent="0">
              <a:buNone/>
              <a:defRPr sz="1600"/>
            </a:lvl7pPr>
            <a:lvl8pPr marL="3200500" indent="0">
              <a:buNone/>
              <a:defRPr sz="1600"/>
            </a:lvl8pPr>
            <a:lvl9pPr marL="3657714"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5" y="5367339"/>
            <a:ext cx="8596667" cy="674024"/>
          </a:xfrm>
        </p:spPr>
        <p:txBody>
          <a:bodyPr>
            <a:normAutofit/>
          </a:bodyPr>
          <a:lstStyle>
            <a:lvl1pPr marL="0" indent="0">
              <a:buNone/>
              <a:defRPr sz="1200"/>
            </a:lvl1pPr>
            <a:lvl2pPr marL="457214" indent="0">
              <a:buNone/>
              <a:defRPr sz="1200"/>
            </a:lvl2pPr>
            <a:lvl3pPr marL="914428" indent="0">
              <a:buNone/>
              <a:defRPr sz="1000"/>
            </a:lvl3pPr>
            <a:lvl4pPr marL="1371643" indent="0">
              <a:buNone/>
              <a:defRPr sz="900"/>
            </a:lvl4pPr>
            <a:lvl5pPr marL="1828857" indent="0">
              <a:buNone/>
              <a:defRPr sz="900"/>
            </a:lvl5pPr>
            <a:lvl6pPr marL="2286071" indent="0">
              <a:buNone/>
              <a:defRPr sz="900"/>
            </a:lvl6pPr>
            <a:lvl7pPr marL="2743285" indent="0">
              <a:buNone/>
              <a:defRPr sz="900"/>
            </a:lvl7pPr>
            <a:lvl8pPr marL="3200500" indent="0">
              <a:buNone/>
              <a:defRPr sz="900"/>
            </a:lvl8pPr>
            <a:lvl9pPr marL="3657714"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F837A5D-D121-4190-8ED2-9674D1BBE4E7}"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E2ED4-E93E-4BF4-8A07-E7AE3A2694E9}" type="slidenum">
              <a:rPr lang="en-US" smtClean="0"/>
              <a:t>‹#›</a:t>
            </a:fld>
            <a:endParaRPr lang="en-US"/>
          </a:p>
        </p:txBody>
      </p:sp>
    </p:spTree>
    <p:extLst>
      <p:ext uri="{BB962C8B-B14F-4D97-AF65-F5344CB8AC3E}">
        <p14:creationId xmlns:p14="http://schemas.microsoft.com/office/powerpoint/2010/main" val="2263330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6"/>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90"/>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4" y="6041363"/>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837A5D-D121-4190-8ED2-9674D1BBE4E7}" type="datetimeFigureOut">
              <a:rPr lang="en-US" smtClean="0"/>
              <a:t>1/12/2023</a:t>
            </a:fld>
            <a:endParaRPr lang="en-US"/>
          </a:p>
        </p:txBody>
      </p:sp>
      <p:sp>
        <p:nvSpPr>
          <p:cNvPr id="5" name="Footer Placeholder 4"/>
          <p:cNvSpPr>
            <a:spLocks noGrp="1"/>
          </p:cNvSpPr>
          <p:nvPr>
            <p:ph type="ftr" sz="quarter" idx="3"/>
          </p:nvPr>
        </p:nvSpPr>
        <p:spPr>
          <a:xfrm>
            <a:off x="677334" y="6041363"/>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4" y="6041363"/>
            <a:ext cx="683339" cy="365125"/>
          </a:xfrm>
          <a:prstGeom prst="rect">
            <a:avLst/>
          </a:prstGeom>
        </p:spPr>
        <p:txBody>
          <a:bodyPr vert="horz" lIns="91440" tIns="45720" rIns="91440" bIns="45720" rtlCol="0" anchor="ctr"/>
          <a:lstStyle>
            <a:lvl1pPr algn="r">
              <a:defRPr sz="900">
                <a:solidFill>
                  <a:schemeClr val="accent1"/>
                </a:solidFill>
              </a:defRPr>
            </a:lvl1pPr>
          </a:lstStyle>
          <a:p>
            <a:fld id="{5ABE2ED4-E93E-4BF4-8A07-E7AE3A2694E9}" type="slidenum">
              <a:rPr lang="en-US" smtClean="0"/>
              <a:t>‹#›</a:t>
            </a:fld>
            <a:endParaRPr lang="en-US"/>
          </a:p>
        </p:txBody>
      </p:sp>
    </p:spTree>
    <p:extLst>
      <p:ext uri="{BB962C8B-B14F-4D97-AF65-F5344CB8AC3E}">
        <p14:creationId xmlns:p14="http://schemas.microsoft.com/office/powerpoint/2010/main" val="2179850110"/>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Lst>
  <p:txStyles>
    <p:titleStyle>
      <a:lvl1pPr algn="l" defTabSz="457214"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10" indent="-342910" algn="l" defTabSz="457214"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73" indent="-285759" algn="l" defTabSz="457214"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36" indent="-228608" algn="l" defTabSz="457214"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50" indent="-228608" algn="l" defTabSz="457214"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65" indent="-228608" algn="l" defTabSz="457214"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79" indent="-228608" algn="l" defTabSz="457214"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93" indent="-228608" algn="l" defTabSz="457214"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107" indent="-228608" algn="l" defTabSz="457214"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322" indent="-228608" algn="l" defTabSz="457214"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14" rtl="0" eaLnBrk="1" latinLnBrk="0" hangingPunct="1">
        <a:defRPr sz="1800" kern="1200">
          <a:solidFill>
            <a:schemeClr val="tx1"/>
          </a:solidFill>
          <a:latin typeface="+mn-lt"/>
          <a:ea typeface="+mn-ea"/>
          <a:cs typeface="+mn-cs"/>
        </a:defRPr>
      </a:lvl1pPr>
      <a:lvl2pPr marL="457214" algn="l" defTabSz="457214" rtl="0" eaLnBrk="1" latinLnBrk="0" hangingPunct="1">
        <a:defRPr sz="1800" kern="1200">
          <a:solidFill>
            <a:schemeClr val="tx1"/>
          </a:solidFill>
          <a:latin typeface="+mn-lt"/>
          <a:ea typeface="+mn-ea"/>
          <a:cs typeface="+mn-cs"/>
        </a:defRPr>
      </a:lvl2pPr>
      <a:lvl3pPr marL="914428" algn="l" defTabSz="457214" rtl="0" eaLnBrk="1" latinLnBrk="0" hangingPunct="1">
        <a:defRPr sz="1800" kern="1200">
          <a:solidFill>
            <a:schemeClr val="tx1"/>
          </a:solidFill>
          <a:latin typeface="+mn-lt"/>
          <a:ea typeface="+mn-ea"/>
          <a:cs typeface="+mn-cs"/>
        </a:defRPr>
      </a:lvl3pPr>
      <a:lvl4pPr marL="1371643" algn="l" defTabSz="457214" rtl="0" eaLnBrk="1" latinLnBrk="0" hangingPunct="1">
        <a:defRPr sz="1800" kern="1200">
          <a:solidFill>
            <a:schemeClr val="tx1"/>
          </a:solidFill>
          <a:latin typeface="+mn-lt"/>
          <a:ea typeface="+mn-ea"/>
          <a:cs typeface="+mn-cs"/>
        </a:defRPr>
      </a:lvl4pPr>
      <a:lvl5pPr marL="1828857" algn="l" defTabSz="457214" rtl="0" eaLnBrk="1" latinLnBrk="0" hangingPunct="1">
        <a:defRPr sz="1800" kern="1200">
          <a:solidFill>
            <a:schemeClr val="tx1"/>
          </a:solidFill>
          <a:latin typeface="+mn-lt"/>
          <a:ea typeface="+mn-ea"/>
          <a:cs typeface="+mn-cs"/>
        </a:defRPr>
      </a:lvl5pPr>
      <a:lvl6pPr marL="2286071" algn="l" defTabSz="457214" rtl="0" eaLnBrk="1" latinLnBrk="0" hangingPunct="1">
        <a:defRPr sz="1800" kern="1200">
          <a:solidFill>
            <a:schemeClr val="tx1"/>
          </a:solidFill>
          <a:latin typeface="+mn-lt"/>
          <a:ea typeface="+mn-ea"/>
          <a:cs typeface="+mn-cs"/>
        </a:defRPr>
      </a:lvl6pPr>
      <a:lvl7pPr marL="2743285" algn="l" defTabSz="457214" rtl="0" eaLnBrk="1" latinLnBrk="0" hangingPunct="1">
        <a:defRPr sz="1800" kern="1200">
          <a:solidFill>
            <a:schemeClr val="tx1"/>
          </a:solidFill>
          <a:latin typeface="+mn-lt"/>
          <a:ea typeface="+mn-ea"/>
          <a:cs typeface="+mn-cs"/>
        </a:defRPr>
      </a:lvl7pPr>
      <a:lvl8pPr marL="3200500" algn="l" defTabSz="457214" rtl="0" eaLnBrk="1" latinLnBrk="0" hangingPunct="1">
        <a:defRPr sz="1800" kern="1200">
          <a:solidFill>
            <a:schemeClr val="tx1"/>
          </a:solidFill>
          <a:latin typeface="+mn-lt"/>
          <a:ea typeface="+mn-ea"/>
          <a:cs typeface="+mn-cs"/>
        </a:defRPr>
      </a:lvl8pPr>
      <a:lvl9pPr marL="3657714" algn="l" defTabSz="45721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B5160-3A54-4BC8-9BE7-3F4A180DD24F}"/>
              </a:ext>
            </a:extLst>
          </p:cNvPr>
          <p:cNvSpPr>
            <a:spLocks noGrp="1"/>
          </p:cNvSpPr>
          <p:nvPr>
            <p:ph type="ctrTitle"/>
          </p:nvPr>
        </p:nvSpPr>
        <p:spPr>
          <a:xfrm>
            <a:off x="1080658" y="2404537"/>
            <a:ext cx="8193348" cy="1646302"/>
          </a:xfrm>
        </p:spPr>
        <p:txBody>
          <a:bodyPr>
            <a:normAutofit fontScale="90000"/>
          </a:bodyPr>
          <a:lstStyle/>
          <a:p>
            <a:r>
              <a:rPr lang="en-US" b="1" dirty="0">
                <a:solidFill>
                  <a:schemeClr val="tx1"/>
                </a:solidFill>
                <a:latin typeface="Calibri" panose="020F0502020204030204" pitchFamily="34" charset="0"/>
                <a:cs typeface="Calibri" panose="020F0502020204030204" pitchFamily="34" charset="0"/>
              </a:rPr>
              <a:t>Hagen Center </a:t>
            </a:r>
            <a:br>
              <a:rPr lang="en-US" b="1" dirty="0">
                <a:solidFill>
                  <a:schemeClr val="tx1"/>
                </a:solidFill>
                <a:latin typeface="Calibri" panose="020F0502020204030204" pitchFamily="34" charset="0"/>
                <a:cs typeface="Calibri" panose="020F0502020204030204" pitchFamily="34" charset="0"/>
              </a:rPr>
            </a:br>
            <a:r>
              <a:rPr lang="en-US" b="1" dirty="0">
                <a:solidFill>
                  <a:schemeClr val="tx1"/>
                </a:solidFill>
                <a:latin typeface="Calibri" panose="020F0502020204030204" pitchFamily="34" charset="0"/>
                <a:cs typeface="Calibri" panose="020F0502020204030204" pitchFamily="34" charset="0"/>
              </a:rPr>
              <a:t>Civic Internship Program 2023</a:t>
            </a:r>
            <a:br>
              <a:rPr lang="en-US" dirty="0">
                <a:solidFill>
                  <a:schemeClr val="tx1"/>
                </a:solidFill>
              </a:rPr>
            </a:br>
            <a:endParaRPr lang="en-US" dirty="0">
              <a:solidFill>
                <a:schemeClr val="tx1"/>
              </a:solidFill>
            </a:endParaRPr>
          </a:p>
        </p:txBody>
      </p:sp>
      <p:sp>
        <p:nvSpPr>
          <p:cNvPr id="3" name="Subtitle 2">
            <a:extLst>
              <a:ext uri="{FF2B5EF4-FFF2-40B4-BE49-F238E27FC236}">
                <a16:creationId xmlns:a16="http://schemas.microsoft.com/office/drawing/2014/main" id="{12FBEF92-A2A7-433C-A081-3A29C9195179}"/>
              </a:ext>
            </a:extLst>
          </p:cNvPr>
          <p:cNvSpPr>
            <a:spLocks noGrp="1"/>
          </p:cNvSpPr>
          <p:nvPr>
            <p:ph type="subTitle" idx="1"/>
          </p:nvPr>
        </p:nvSpPr>
        <p:spPr/>
        <p:txBody>
          <a:bodyPr>
            <a:normAutofit/>
          </a:bodyPr>
          <a:lstStyle/>
          <a:p>
            <a:r>
              <a:rPr lang="en-US" sz="3200" b="1" dirty="0">
                <a:solidFill>
                  <a:schemeClr val="tx1"/>
                </a:solidFill>
              </a:rPr>
              <a:t>Site Information Meeting</a:t>
            </a:r>
          </a:p>
        </p:txBody>
      </p:sp>
      <p:sp>
        <p:nvSpPr>
          <p:cNvPr id="5" name="TextBox 4">
            <a:extLst>
              <a:ext uri="{FF2B5EF4-FFF2-40B4-BE49-F238E27FC236}">
                <a16:creationId xmlns:a16="http://schemas.microsoft.com/office/drawing/2014/main" id="{D1D65AE9-014B-4B74-AD91-04D24A4CB922}"/>
              </a:ext>
            </a:extLst>
          </p:cNvPr>
          <p:cNvSpPr txBox="1"/>
          <p:nvPr/>
        </p:nvSpPr>
        <p:spPr>
          <a:xfrm>
            <a:off x="3049398" y="3246432"/>
            <a:ext cx="6098796" cy="398251"/>
          </a:xfrm>
          <a:prstGeom prst="rect">
            <a:avLst/>
          </a:prstGeom>
          <a:noFill/>
        </p:spPr>
        <p:txBody>
          <a:bodyPr wrap="square">
            <a:spAutoFit/>
          </a:bodyPr>
          <a:lstStyle/>
          <a:p>
            <a:endParaRPr lang="en-US" sz="1988" dirty="0"/>
          </a:p>
        </p:txBody>
      </p:sp>
      <p:sp>
        <p:nvSpPr>
          <p:cNvPr id="7" name="TextBox 6">
            <a:extLst>
              <a:ext uri="{FF2B5EF4-FFF2-40B4-BE49-F238E27FC236}">
                <a16:creationId xmlns:a16="http://schemas.microsoft.com/office/drawing/2014/main" id="{084E80E7-C1EF-4A4A-8505-83C8F01311DF}"/>
              </a:ext>
            </a:extLst>
          </p:cNvPr>
          <p:cNvSpPr txBox="1"/>
          <p:nvPr/>
        </p:nvSpPr>
        <p:spPr>
          <a:xfrm>
            <a:off x="3049398" y="3246432"/>
            <a:ext cx="6098796" cy="398251"/>
          </a:xfrm>
          <a:prstGeom prst="rect">
            <a:avLst/>
          </a:prstGeom>
          <a:noFill/>
        </p:spPr>
        <p:txBody>
          <a:bodyPr wrap="square">
            <a:spAutoFit/>
          </a:bodyPr>
          <a:lstStyle/>
          <a:p>
            <a:endParaRPr lang="en-US" sz="1988" dirty="0"/>
          </a:p>
        </p:txBody>
      </p:sp>
    </p:spTree>
    <p:extLst>
      <p:ext uri="{BB962C8B-B14F-4D97-AF65-F5344CB8AC3E}">
        <p14:creationId xmlns:p14="http://schemas.microsoft.com/office/powerpoint/2010/main" val="3867005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81A3A-73A5-4E74-9E33-1C16303A7305}"/>
              </a:ext>
            </a:extLst>
          </p:cNvPr>
          <p:cNvSpPr>
            <a:spLocks noGrp="1"/>
          </p:cNvSpPr>
          <p:nvPr>
            <p:ph type="title"/>
          </p:nvPr>
        </p:nvSpPr>
        <p:spPr/>
        <p:txBody>
          <a:bodyPr>
            <a:normAutofit/>
          </a:bodyPr>
          <a:lstStyle/>
          <a:p>
            <a:pPr algn="ctr"/>
            <a:r>
              <a:rPr lang="en-US" sz="4000" b="1" dirty="0">
                <a:solidFill>
                  <a:schemeClr val="tx1"/>
                </a:solidFill>
                <a:latin typeface="Calibri" panose="020F0502020204030204" pitchFamily="34" charset="0"/>
                <a:cs typeface="Calibri" panose="020F0502020204030204" pitchFamily="34" charset="0"/>
              </a:rPr>
              <a:t>Payroll Timeline</a:t>
            </a:r>
          </a:p>
        </p:txBody>
      </p:sp>
      <p:pic>
        <p:nvPicPr>
          <p:cNvPr id="3" name="Picture 2">
            <a:extLst>
              <a:ext uri="{FF2B5EF4-FFF2-40B4-BE49-F238E27FC236}">
                <a16:creationId xmlns:a16="http://schemas.microsoft.com/office/drawing/2014/main" id="{4223ACCD-3483-449F-97C9-FD959F3E3164}"/>
              </a:ext>
            </a:extLst>
          </p:cNvPr>
          <p:cNvPicPr>
            <a:picLocks noChangeAspect="1"/>
          </p:cNvPicPr>
          <p:nvPr/>
        </p:nvPicPr>
        <p:blipFill>
          <a:blip r:embed="rId3"/>
          <a:stretch>
            <a:fillRect/>
          </a:stretch>
        </p:blipFill>
        <p:spPr>
          <a:xfrm>
            <a:off x="511080" y="1377383"/>
            <a:ext cx="8976750" cy="5071203"/>
          </a:xfrm>
          <a:prstGeom prst="rect">
            <a:avLst/>
          </a:prstGeom>
        </p:spPr>
      </p:pic>
    </p:spTree>
    <p:extLst>
      <p:ext uri="{BB962C8B-B14F-4D97-AF65-F5344CB8AC3E}">
        <p14:creationId xmlns:p14="http://schemas.microsoft.com/office/powerpoint/2010/main" val="47527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67780-FAD7-4E78-9B15-6C76FC57CFA4}"/>
              </a:ext>
            </a:extLst>
          </p:cNvPr>
          <p:cNvSpPr>
            <a:spLocks noGrp="1"/>
          </p:cNvSpPr>
          <p:nvPr>
            <p:ph type="title"/>
          </p:nvPr>
        </p:nvSpPr>
        <p:spPr>
          <a:xfrm>
            <a:off x="285009" y="415638"/>
            <a:ext cx="9298378" cy="1320800"/>
          </a:xfrm>
        </p:spPr>
        <p:txBody>
          <a:bodyPr>
            <a:normAutofit/>
          </a:bodyPr>
          <a:lstStyle/>
          <a:p>
            <a:pPr algn="ctr"/>
            <a:r>
              <a:rPr lang="en-US" sz="3800" b="1" dirty="0">
                <a:solidFill>
                  <a:schemeClr val="tx1"/>
                </a:solidFill>
                <a:latin typeface="Calibri" panose="020F0502020204030204" pitchFamily="34" charset="0"/>
                <a:cs typeface="Calibri" panose="020F0502020204030204" pitchFamily="34" charset="0"/>
              </a:rPr>
              <a:t>Guidance for Internship Position Description and Selecting Candidates</a:t>
            </a:r>
          </a:p>
        </p:txBody>
      </p:sp>
      <p:sp>
        <p:nvSpPr>
          <p:cNvPr id="3" name="Content Placeholder 2">
            <a:extLst>
              <a:ext uri="{FF2B5EF4-FFF2-40B4-BE49-F238E27FC236}">
                <a16:creationId xmlns:a16="http://schemas.microsoft.com/office/drawing/2014/main" id="{9EB1A94B-C191-4FA8-88E8-F80C4982D878}"/>
              </a:ext>
            </a:extLst>
          </p:cNvPr>
          <p:cNvSpPr>
            <a:spLocks noGrp="1"/>
          </p:cNvSpPr>
          <p:nvPr>
            <p:ph idx="1"/>
          </p:nvPr>
        </p:nvSpPr>
        <p:spPr>
          <a:xfrm>
            <a:off x="635866" y="1930400"/>
            <a:ext cx="8596668" cy="4511964"/>
          </a:xfrm>
        </p:spPr>
        <p:txBody>
          <a:bodyPr>
            <a:normAutofit fontScale="92500" lnSpcReduction="10000"/>
          </a:bodyPr>
          <a:lstStyle/>
          <a:p>
            <a:r>
              <a:rPr lang="en-US" sz="2200" dirty="0">
                <a:latin typeface="Calibri" panose="020F0502020204030204" pitchFamily="34" charset="0"/>
                <a:cs typeface="Calibri" panose="020F0502020204030204" pitchFamily="34" charset="0"/>
              </a:rPr>
              <a:t>Develop an internship position description that meets the needs of your organization and provides students with a meaningful experience.  </a:t>
            </a:r>
          </a:p>
          <a:p>
            <a:pPr fontAlgn="base"/>
            <a:r>
              <a:rPr lang="en-US" sz="2200" dirty="0">
                <a:latin typeface="Calibri" panose="020F0502020204030204" pitchFamily="34" charset="0"/>
                <a:cs typeface="Calibri" panose="020F0502020204030204" pitchFamily="34" charset="0"/>
              </a:rPr>
              <a:t>A good job description includes the organization’s mission, a brief overview of the position, key responsibilities, special qualifications, and specific documents requested.</a:t>
            </a:r>
          </a:p>
          <a:p>
            <a:pPr fontAlgn="base"/>
            <a:r>
              <a:rPr lang="en-US" sz="2200" dirty="0">
                <a:latin typeface="Calibri" panose="020F0502020204030204" pitchFamily="34" charset="0"/>
                <a:cs typeface="Calibri" panose="020F0502020204030204" pitchFamily="34" charset="0"/>
              </a:rPr>
              <a:t>It is important for interns to understand and participate in the day-to-day operation of the organization. They should be given tasks that help them understand the process and procedure and how their role supports the organization’s mission. </a:t>
            </a:r>
          </a:p>
          <a:p>
            <a:pPr fontAlgn="base"/>
            <a:r>
              <a:rPr lang="en-US" sz="2200" dirty="0">
                <a:latin typeface="Calibri" panose="020F0502020204030204" pitchFamily="34" charset="0"/>
                <a:cs typeface="Calibri" panose="020F0502020204030204" pitchFamily="34" charset="0"/>
              </a:rPr>
              <a:t>When possible, interns should be given special projects and specific assignments that can be accomplished during the internship. </a:t>
            </a:r>
          </a:p>
          <a:p>
            <a:pPr fontAlgn="base"/>
            <a:r>
              <a:rPr lang="en-US" sz="2200" dirty="0">
                <a:latin typeface="Calibri" panose="020F0502020204030204" pitchFamily="34" charset="0"/>
                <a:cs typeface="Calibri" panose="020F0502020204030204" pitchFamily="34" charset="0"/>
              </a:rPr>
              <a:t>When interviewing students, try to gauge what special skills and interest you can utilize for these projects. </a:t>
            </a:r>
          </a:p>
          <a:p>
            <a:pPr fontAlgn="base"/>
            <a:r>
              <a:rPr lang="en-US" sz="2200" dirty="0">
                <a:latin typeface="Calibri" panose="020F0502020204030204" pitchFamily="34" charset="0"/>
                <a:cs typeface="Calibri" panose="020F0502020204030204" pitchFamily="34" charset="0"/>
              </a:rPr>
              <a:t>Research projects and analysis are ideal for interns. </a:t>
            </a:r>
          </a:p>
          <a:p>
            <a:endParaRPr lang="en-US" dirty="0"/>
          </a:p>
        </p:txBody>
      </p:sp>
    </p:spTree>
    <p:extLst>
      <p:ext uri="{BB962C8B-B14F-4D97-AF65-F5344CB8AC3E}">
        <p14:creationId xmlns:p14="http://schemas.microsoft.com/office/powerpoint/2010/main" val="2523911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EABD2-813C-4570-8E01-739A85ECE87B}"/>
              </a:ext>
            </a:extLst>
          </p:cNvPr>
          <p:cNvSpPr>
            <a:spLocks noGrp="1"/>
          </p:cNvSpPr>
          <p:nvPr>
            <p:ph type="title"/>
          </p:nvPr>
        </p:nvSpPr>
        <p:spPr>
          <a:xfrm>
            <a:off x="368579" y="2108203"/>
            <a:ext cx="8596668" cy="1320800"/>
          </a:xfrm>
        </p:spPr>
        <p:txBody>
          <a:bodyPr>
            <a:normAutofit/>
          </a:bodyPr>
          <a:lstStyle/>
          <a:p>
            <a:pPr algn="ctr"/>
            <a:r>
              <a:rPr lang="en-US" sz="6600" dirty="0">
                <a:solidFill>
                  <a:schemeClr val="tx1"/>
                </a:solidFill>
              </a:rPr>
              <a:t>Questions</a:t>
            </a:r>
          </a:p>
        </p:txBody>
      </p:sp>
    </p:spTree>
    <p:extLst>
      <p:ext uri="{BB962C8B-B14F-4D97-AF65-F5344CB8AC3E}">
        <p14:creationId xmlns:p14="http://schemas.microsoft.com/office/powerpoint/2010/main" val="3406152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437A7-0574-4069-96C8-35D4C75BA8E6}"/>
              </a:ext>
            </a:extLst>
          </p:cNvPr>
          <p:cNvSpPr>
            <a:spLocks noGrp="1"/>
          </p:cNvSpPr>
          <p:nvPr>
            <p:ph type="title"/>
          </p:nvPr>
        </p:nvSpPr>
        <p:spPr>
          <a:xfrm>
            <a:off x="-379703" y="418186"/>
            <a:ext cx="10571998" cy="1333748"/>
          </a:xfrm>
        </p:spPr>
        <p:txBody>
          <a:bodyPr>
            <a:noAutofit/>
          </a:bodyPr>
          <a:lstStyle/>
          <a:p>
            <a:pPr algn="ctr"/>
            <a:r>
              <a:rPr lang="en-US" sz="4000" b="1" dirty="0">
                <a:solidFill>
                  <a:schemeClr val="tx1"/>
                </a:solidFill>
                <a:latin typeface="Calibri" panose="020F0502020204030204" pitchFamily="34" charset="0"/>
                <a:cs typeface="Calibri" panose="020F0502020204030204" pitchFamily="34" charset="0"/>
              </a:rPr>
              <a:t>Purpose of Internship</a:t>
            </a:r>
            <a:br>
              <a:rPr lang="en-US" sz="4800" dirty="0">
                <a:solidFill>
                  <a:schemeClr val="tx1"/>
                </a:solidFill>
                <a:latin typeface="Calibri" panose="020F0502020204030204" pitchFamily="34" charset="0"/>
                <a:cs typeface="Calibri" panose="020F0502020204030204" pitchFamily="34" charset="0"/>
              </a:rPr>
            </a:br>
            <a:endParaRPr lang="en-US" sz="4800" dirty="0">
              <a:solidFill>
                <a:schemeClr val="tx1"/>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B924B52-B836-4C56-816B-8055BF4714AE}"/>
              </a:ext>
            </a:extLst>
          </p:cNvPr>
          <p:cNvSpPr>
            <a:spLocks noGrp="1"/>
          </p:cNvSpPr>
          <p:nvPr>
            <p:ph idx="1"/>
          </p:nvPr>
        </p:nvSpPr>
        <p:spPr>
          <a:xfrm>
            <a:off x="607965" y="1554617"/>
            <a:ext cx="8536038" cy="4098875"/>
          </a:xfrm>
        </p:spPr>
        <p:txBody>
          <a:bodyPr>
            <a:normAutofit lnSpcReduction="10000"/>
          </a:bodyPr>
          <a:lstStyle/>
          <a:p>
            <a:r>
              <a:rPr lang="en-US" sz="2400" dirty="0">
                <a:latin typeface="Calibri" panose="020F0502020204030204" pitchFamily="34" charset="0"/>
                <a:cs typeface="Calibri" panose="020F0502020204030204" pitchFamily="34" charset="0"/>
              </a:rPr>
              <a:t>The program helps students gain the knowledge, skills, and dispositions to be </a:t>
            </a:r>
            <a:r>
              <a:rPr lang="en-US" sz="2400" b="1" dirty="0">
                <a:latin typeface="Calibri" panose="020F0502020204030204" pitchFamily="34" charset="0"/>
                <a:cs typeface="Calibri" panose="020F0502020204030204" pitchFamily="34" charset="0"/>
              </a:rPr>
              <a:t>actively engaged citizens in their community</a:t>
            </a:r>
            <a:r>
              <a:rPr lang="en-US" sz="2400" dirty="0">
                <a:latin typeface="Calibri" panose="020F0502020204030204" pitchFamily="34" charset="0"/>
                <a:cs typeface="Calibri" panose="020F0502020204030204" pitchFamily="34" charset="0"/>
              </a:rPr>
              <a:t>. </a:t>
            </a:r>
          </a:p>
          <a:p>
            <a:r>
              <a:rPr lang="en-US" sz="2400" dirty="0">
                <a:latin typeface="Calibri" panose="020F0502020204030204" pitchFamily="34" charset="0"/>
                <a:cs typeface="Calibri" panose="020F0502020204030204" pitchFamily="34" charset="0"/>
              </a:rPr>
              <a:t>We are looking for partners with </a:t>
            </a:r>
            <a:r>
              <a:rPr lang="en-US" sz="2400" b="1" dirty="0">
                <a:latin typeface="Calibri" panose="020F0502020204030204" pitchFamily="34" charset="0"/>
                <a:cs typeface="Calibri" panose="020F0502020204030204" pitchFamily="34" charset="0"/>
              </a:rPr>
              <a:t>a community-focused mission </a:t>
            </a:r>
            <a:r>
              <a:rPr lang="en-US" sz="2400" dirty="0">
                <a:latin typeface="Calibri" panose="020F0502020204030204" pitchFamily="34" charset="0"/>
                <a:cs typeface="Calibri" panose="020F0502020204030204" pitchFamily="34" charset="0"/>
              </a:rPr>
              <a:t>interested in providing students a project-based and  experience-oriented opportunity that helps them </a:t>
            </a:r>
            <a:r>
              <a:rPr lang="en-US" sz="2400" b="1" dirty="0">
                <a:latin typeface="Calibri" panose="020F0502020204030204" pitchFamily="34" charset="0"/>
                <a:cs typeface="Calibri" panose="020F0502020204030204" pitchFamily="34" charset="0"/>
              </a:rPr>
              <a:t>further their personal, professional, and civic goals</a:t>
            </a:r>
            <a:r>
              <a:rPr lang="en-US" sz="2400" dirty="0">
                <a:latin typeface="Calibri" panose="020F0502020204030204" pitchFamily="34" charset="0"/>
                <a:cs typeface="Calibri" panose="020F0502020204030204" pitchFamily="34" charset="0"/>
              </a:rPr>
              <a:t>. </a:t>
            </a:r>
          </a:p>
          <a:p>
            <a:r>
              <a:rPr lang="en-US" sz="2400" dirty="0">
                <a:latin typeface="Calibri" panose="020F0502020204030204" pitchFamily="34" charset="0"/>
                <a:cs typeface="Calibri" panose="020F0502020204030204" pitchFamily="34" charset="0"/>
              </a:rPr>
              <a:t>All internship positions must give the student meaningful opportunities to contribute to the Greater Springfield community </a:t>
            </a:r>
            <a:r>
              <a:rPr lang="en-US" sz="2400" b="1" dirty="0">
                <a:latin typeface="Calibri" panose="020F0502020204030204" pitchFamily="34" charset="0"/>
                <a:cs typeface="Calibri" panose="020F0502020204030204" pitchFamily="34" charset="0"/>
              </a:rPr>
              <a:t>while increasing the organizations capacity to fulfill its mission</a:t>
            </a:r>
            <a:r>
              <a:rPr lang="en-US" sz="2400" dirty="0">
                <a:latin typeface="Calibri" panose="020F0502020204030204" pitchFamily="34" charset="0"/>
                <a:cs typeface="Calibri" panose="020F0502020204030204" pitchFamily="34" charset="0"/>
              </a:rPr>
              <a:t>. Typically, summer partners are non-profit or public sector organizations.</a:t>
            </a:r>
          </a:p>
          <a:p>
            <a:pPr marL="0" indent="0">
              <a:buNone/>
            </a:pPr>
            <a:endParaRPr lang="en-US" dirty="0"/>
          </a:p>
        </p:txBody>
      </p:sp>
    </p:spTree>
    <p:extLst>
      <p:ext uri="{BB962C8B-B14F-4D97-AF65-F5344CB8AC3E}">
        <p14:creationId xmlns:p14="http://schemas.microsoft.com/office/powerpoint/2010/main" val="3238132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B7B3D-2DEC-4DEC-8EF4-157934BC1BB5}"/>
              </a:ext>
            </a:extLst>
          </p:cNvPr>
          <p:cNvSpPr>
            <a:spLocks noGrp="1"/>
          </p:cNvSpPr>
          <p:nvPr>
            <p:ph type="title"/>
          </p:nvPr>
        </p:nvSpPr>
        <p:spPr>
          <a:xfrm>
            <a:off x="569181" y="442454"/>
            <a:ext cx="8596668" cy="1320800"/>
          </a:xfrm>
        </p:spPr>
        <p:txBody>
          <a:bodyPr>
            <a:normAutofit/>
          </a:bodyPr>
          <a:lstStyle/>
          <a:p>
            <a:pPr algn="ctr"/>
            <a:r>
              <a:rPr lang="en-US" sz="4000" b="1" dirty="0">
                <a:solidFill>
                  <a:srgbClr val="000000"/>
                </a:solidFill>
                <a:latin typeface="Calibri" panose="020F0502020204030204" pitchFamily="34" charset="0"/>
                <a:cs typeface="Calibri" panose="020F0502020204030204" pitchFamily="34" charset="0"/>
              </a:rPr>
              <a:t>Internship Dates</a:t>
            </a:r>
            <a:endParaRPr lang="en-US" sz="4000" b="1"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A1B2346E-4B80-4E57-8D74-97C2DFC4D214}"/>
              </a:ext>
            </a:extLst>
          </p:cNvPr>
          <p:cNvSpPr>
            <a:spLocks noGrp="1"/>
          </p:cNvSpPr>
          <p:nvPr>
            <p:ph idx="1"/>
          </p:nvPr>
        </p:nvSpPr>
        <p:spPr>
          <a:xfrm>
            <a:off x="569181" y="1590321"/>
            <a:ext cx="8596668" cy="3880773"/>
          </a:xfrm>
        </p:spPr>
        <p:txBody>
          <a:bodyPr/>
          <a:lstStyle/>
          <a:p>
            <a:r>
              <a:rPr lang="en-US" sz="2800" dirty="0">
                <a:solidFill>
                  <a:schemeClr val="tx1">
                    <a:lumMod val="95000"/>
                  </a:schemeClr>
                </a:solidFill>
                <a:latin typeface="Calibri" panose="020F0502020204030204" pitchFamily="34" charset="0"/>
                <a:cs typeface="Calibri" panose="020F0502020204030204" pitchFamily="34" charset="0"/>
              </a:rPr>
              <a:t>Tuesday, May 30th - Thursday, June 1st: </a:t>
            </a:r>
          </a:p>
          <a:p>
            <a:pPr marL="457214" lvl="1" indent="0">
              <a:buNone/>
            </a:pPr>
            <a:r>
              <a:rPr lang="en-US" sz="2000" dirty="0">
                <a:solidFill>
                  <a:schemeClr val="tx1">
                    <a:lumMod val="95000"/>
                  </a:schemeClr>
                </a:solidFill>
                <a:latin typeface="Calibri" panose="020F0502020204030204" pitchFamily="34" charset="0"/>
                <a:cs typeface="Calibri" panose="020F0502020204030204" pitchFamily="34" charset="0"/>
              </a:rPr>
              <a:t>Student interns attend the Hagen Center’s mandatory orientation</a:t>
            </a:r>
          </a:p>
          <a:p>
            <a:r>
              <a:rPr lang="en-US" sz="2800" dirty="0">
                <a:solidFill>
                  <a:schemeClr val="tx1">
                    <a:lumMod val="95000"/>
                  </a:schemeClr>
                </a:solidFill>
                <a:latin typeface="Calibri" panose="020F0502020204030204" pitchFamily="34" charset="0"/>
                <a:cs typeface="Calibri" panose="020F0502020204030204" pitchFamily="34" charset="0"/>
              </a:rPr>
              <a:t>Friday, June 2nd - Friday, July 28th: </a:t>
            </a:r>
          </a:p>
          <a:p>
            <a:pPr marL="457214" lvl="1" indent="0">
              <a:buNone/>
            </a:pPr>
            <a:r>
              <a:rPr lang="en-US" sz="2000" dirty="0">
                <a:solidFill>
                  <a:schemeClr val="tx1">
                    <a:lumMod val="95000"/>
                  </a:schemeClr>
                </a:solidFill>
                <a:latin typeface="Calibri" panose="020F0502020204030204" pitchFamily="34" charset="0"/>
                <a:cs typeface="Calibri" panose="020F0502020204030204" pitchFamily="34" charset="0"/>
              </a:rPr>
              <a:t>Students intern with community partners</a:t>
            </a:r>
          </a:p>
          <a:p>
            <a:r>
              <a:rPr lang="en-US" sz="2800" dirty="0">
                <a:solidFill>
                  <a:schemeClr val="tx1">
                    <a:lumMod val="95000"/>
                  </a:schemeClr>
                </a:solidFill>
                <a:latin typeface="Calibri" panose="020F0502020204030204" pitchFamily="34" charset="0"/>
                <a:cs typeface="Calibri" panose="020F0502020204030204" pitchFamily="34" charset="0"/>
              </a:rPr>
              <a:t>Last week of internship: Internship Celebration</a:t>
            </a:r>
          </a:p>
          <a:p>
            <a:endParaRPr lang="en-US" dirty="0">
              <a:solidFill>
                <a:schemeClr val="tx1">
                  <a:lumMod val="95000"/>
                </a:schemeClr>
              </a:solidFill>
            </a:endParaRPr>
          </a:p>
        </p:txBody>
      </p:sp>
    </p:spTree>
    <p:extLst>
      <p:ext uri="{BB962C8B-B14F-4D97-AF65-F5344CB8AC3E}">
        <p14:creationId xmlns:p14="http://schemas.microsoft.com/office/powerpoint/2010/main" val="2622049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683F7A-75B6-4743-8B89-A32BB4710E03}"/>
              </a:ext>
            </a:extLst>
          </p:cNvPr>
          <p:cNvSpPr>
            <a:spLocks noGrp="1"/>
          </p:cNvSpPr>
          <p:nvPr>
            <p:ph idx="1"/>
          </p:nvPr>
        </p:nvSpPr>
        <p:spPr>
          <a:xfrm>
            <a:off x="677337" y="1567543"/>
            <a:ext cx="8596668" cy="4472383"/>
          </a:xfrm>
        </p:spPr>
        <p:txBody>
          <a:bodyPr>
            <a:normAutofit/>
          </a:bodyPr>
          <a:lstStyle/>
          <a:p>
            <a:pPr lvl="0"/>
            <a:r>
              <a:rPr lang="en-US" sz="2000" dirty="0">
                <a:latin typeface="Calibri" panose="020F0502020204030204" pitchFamily="34" charset="0"/>
                <a:cs typeface="Calibri" panose="020F0502020204030204" pitchFamily="34" charset="0"/>
              </a:rPr>
              <a:t>Although hours may vary, student interns are expecting to work 37 hours a week, and they cannot go over 37 hours during a weekly pay period.</a:t>
            </a:r>
          </a:p>
          <a:p>
            <a:pPr lvl="0"/>
            <a:r>
              <a:rPr lang="en-US" sz="2000" dirty="0">
                <a:latin typeface="Calibri" panose="020F0502020204030204" pitchFamily="34" charset="0"/>
                <a:cs typeface="Calibri" panose="020F0502020204030204" pitchFamily="34" charset="0"/>
              </a:rPr>
              <a:t>Students are paid $10.25/hour, and the community partner will be billed monthly to cover their agreed to wages.</a:t>
            </a:r>
          </a:p>
          <a:p>
            <a:pPr lvl="0"/>
            <a:r>
              <a:rPr lang="en-US" sz="2000" dirty="0">
                <a:latin typeface="Calibri" panose="020F0502020204030204" pitchFamily="34" charset="0"/>
                <a:cs typeface="Calibri" panose="020F0502020204030204" pitchFamily="34" charset="0"/>
              </a:rPr>
              <a:t>~$3000 is needed to cover wages (limited funds are available to cover half, or in rare cases, all of this cost for organizations unable to support an intern). </a:t>
            </a:r>
            <a:r>
              <a:rPr lang="en-US" sz="2000" i="1" dirty="0">
                <a:latin typeface="Calibri" panose="020F0502020204030204" pitchFamily="34" charset="0"/>
                <a:cs typeface="Calibri" panose="020F0502020204030204" pitchFamily="34" charset="0"/>
              </a:rPr>
              <a:t>If you request an intern for longer than the established dates of the internship, it will affect the total cost of the internship.</a:t>
            </a:r>
            <a:endParaRPr lang="en-US" sz="2000" dirty="0">
              <a:latin typeface="Calibri" panose="020F0502020204030204" pitchFamily="34" charset="0"/>
              <a:cs typeface="Calibri" panose="020F0502020204030204" pitchFamily="34" charset="0"/>
            </a:endParaRPr>
          </a:p>
          <a:p>
            <a:pPr lvl="0"/>
            <a:r>
              <a:rPr lang="en-US" sz="2000" dirty="0">
                <a:latin typeface="Calibri" panose="020F0502020204030204" pitchFamily="34" charset="0"/>
                <a:cs typeface="Calibri" panose="020F0502020204030204" pitchFamily="34" charset="0"/>
              </a:rPr>
              <a:t>The Hagen Center covers housing during the established dates of the internship and additional costs associated with the program such as orientation, weekly gatherings, and the final celebration. Students will have to cover the cost of housing needed before or after the internship.</a:t>
            </a:r>
          </a:p>
        </p:txBody>
      </p:sp>
      <p:sp>
        <p:nvSpPr>
          <p:cNvPr id="4" name="Title 1">
            <a:extLst>
              <a:ext uri="{FF2B5EF4-FFF2-40B4-BE49-F238E27FC236}">
                <a16:creationId xmlns:a16="http://schemas.microsoft.com/office/drawing/2014/main" id="{8A8DAC76-1009-4569-8E0B-64339F756E5C}"/>
              </a:ext>
            </a:extLst>
          </p:cNvPr>
          <p:cNvSpPr txBox="1">
            <a:spLocks/>
          </p:cNvSpPr>
          <p:nvPr/>
        </p:nvSpPr>
        <p:spPr>
          <a:xfrm>
            <a:off x="677337" y="609602"/>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000" b="1" dirty="0">
                <a:solidFill>
                  <a:srgbClr val="000000"/>
                </a:solidFill>
                <a:latin typeface="Calibri" panose="020F0502020204030204" pitchFamily="34" charset="0"/>
                <a:cs typeface="Calibri" panose="020F0502020204030204" pitchFamily="34" charset="0"/>
              </a:rPr>
              <a:t>Overview of Internship</a:t>
            </a:r>
            <a:endParaRPr lang="en-US" sz="4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95529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4D5FD-A44C-4950-9AA3-91DC0B5E9619}"/>
              </a:ext>
            </a:extLst>
          </p:cNvPr>
          <p:cNvSpPr>
            <a:spLocks noGrp="1"/>
          </p:cNvSpPr>
          <p:nvPr>
            <p:ph type="title"/>
          </p:nvPr>
        </p:nvSpPr>
        <p:spPr>
          <a:xfrm>
            <a:off x="677560" y="516579"/>
            <a:ext cx="8596668" cy="1320800"/>
          </a:xfrm>
        </p:spPr>
        <p:txBody>
          <a:bodyPr>
            <a:normAutofit/>
          </a:bodyPr>
          <a:lstStyle/>
          <a:p>
            <a:pPr algn="ctr"/>
            <a:r>
              <a:rPr lang="en-US" sz="4000" b="1" dirty="0">
                <a:solidFill>
                  <a:schemeClr val="tx1"/>
                </a:solidFill>
                <a:latin typeface="Calibri" panose="020F0502020204030204" pitchFamily="34" charset="0"/>
                <a:cs typeface="Calibri" panose="020F0502020204030204" pitchFamily="34" charset="0"/>
              </a:rPr>
              <a:t>Selection Process</a:t>
            </a:r>
            <a:endParaRPr lang="en-US" sz="4000" dirty="0">
              <a:solidFill>
                <a:schemeClr val="tx1"/>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AC23085F-8D27-4CE0-9C99-EDB99416961A}"/>
              </a:ext>
            </a:extLst>
          </p:cNvPr>
          <p:cNvSpPr>
            <a:spLocks noGrp="1"/>
          </p:cNvSpPr>
          <p:nvPr>
            <p:ph idx="1"/>
          </p:nvPr>
        </p:nvSpPr>
        <p:spPr>
          <a:xfrm>
            <a:off x="843813" y="1575625"/>
            <a:ext cx="8890985" cy="3706751"/>
          </a:xfrm>
        </p:spPr>
        <p:txBody>
          <a:bodyPr>
            <a:normAutofit fontScale="47500" lnSpcReduction="20000"/>
          </a:bodyPr>
          <a:lstStyle/>
          <a:p>
            <a:pPr lvl="0"/>
            <a:r>
              <a:rPr lang="en-US" sz="4200" dirty="0">
                <a:latin typeface="Calibri" panose="020F0502020204030204" pitchFamily="34" charset="0"/>
                <a:cs typeface="Calibri" panose="020F0502020204030204" pitchFamily="34" charset="0"/>
              </a:rPr>
              <a:t>Due date for submitting a proposal is Wednesday, February 1</a:t>
            </a:r>
            <a:r>
              <a:rPr lang="en-US" sz="4200" baseline="30000" dirty="0">
                <a:latin typeface="Calibri" panose="020F0502020204030204" pitchFamily="34" charset="0"/>
                <a:cs typeface="Calibri" panose="020F0502020204030204" pitchFamily="34" charset="0"/>
              </a:rPr>
              <a:t>st</a:t>
            </a:r>
            <a:r>
              <a:rPr lang="en-US" sz="4200" dirty="0">
                <a:latin typeface="Calibri" panose="020F0502020204030204" pitchFamily="34" charset="0"/>
                <a:cs typeface="Calibri" panose="020F0502020204030204" pitchFamily="34" charset="0"/>
              </a:rPr>
              <a:t> by 5pm.</a:t>
            </a:r>
          </a:p>
          <a:p>
            <a:pPr lvl="0"/>
            <a:r>
              <a:rPr lang="en-US" sz="4200" dirty="0">
                <a:latin typeface="Calibri" panose="020F0502020204030204" pitchFamily="34" charset="0"/>
                <a:cs typeface="Calibri" panose="020F0502020204030204" pitchFamily="34" charset="0"/>
              </a:rPr>
              <a:t>Community partners will submit an internship proposal, and if selected, will be asked to confirm participation by February 10</a:t>
            </a:r>
            <a:r>
              <a:rPr lang="en-US" sz="4200" baseline="30000" dirty="0">
                <a:latin typeface="Calibri" panose="020F0502020204030204" pitchFamily="34" charset="0"/>
                <a:cs typeface="Calibri" panose="020F0502020204030204" pitchFamily="34" charset="0"/>
              </a:rPr>
              <a:t>th</a:t>
            </a:r>
            <a:r>
              <a:rPr lang="en-US" sz="4200" dirty="0">
                <a:latin typeface="Calibri" panose="020F0502020204030204" pitchFamily="34" charset="0"/>
                <a:cs typeface="Calibri" panose="020F0502020204030204" pitchFamily="34" charset="0"/>
              </a:rPr>
              <a:t>. </a:t>
            </a:r>
          </a:p>
          <a:p>
            <a:pPr lvl="0"/>
            <a:r>
              <a:rPr lang="en-US" sz="4200" dirty="0">
                <a:latin typeface="Calibri" panose="020F0502020204030204" pitchFamily="34" charset="0"/>
                <a:cs typeface="Calibri" panose="020F0502020204030204" pitchFamily="34" charset="0"/>
              </a:rPr>
              <a:t>By March 3</a:t>
            </a:r>
            <a:r>
              <a:rPr lang="en-US" sz="4200" baseline="30000" dirty="0">
                <a:latin typeface="Calibri" panose="020F0502020204030204" pitchFamily="34" charset="0"/>
                <a:cs typeface="Calibri" panose="020F0502020204030204" pitchFamily="34" charset="0"/>
              </a:rPr>
              <a:t>rd</a:t>
            </a:r>
            <a:r>
              <a:rPr lang="en-US" sz="4200" dirty="0">
                <a:latin typeface="Calibri" panose="020F0502020204030204" pitchFamily="34" charset="0"/>
                <a:cs typeface="Calibri" panose="020F0502020204030204" pitchFamily="34" charset="0"/>
              </a:rPr>
              <a:t>, students will apply for the internships in Handshake (Wittenberg’s job posting platform) and the Hagen Center will email all application materials to the site supervisor. </a:t>
            </a:r>
          </a:p>
          <a:p>
            <a:pPr lvl="0"/>
            <a:r>
              <a:rPr lang="en-US" sz="4200" dirty="0">
                <a:latin typeface="Calibri" panose="020F0502020204030204" pitchFamily="34" charset="0"/>
                <a:cs typeface="Calibri" panose="020F0502020204030204" pitchFamily="34" charset="0"/>
              </a:rPr>
              <a:t>Community partners will be responsible for reviewing applications, scheduling interviews, and notifying us of their final selection by the end of March.</a:t>
            </a:r>
          </a:p>
          <a:p>
            <a:r>
              <a:rPr lang="en-US" sz="4200" dirty="0">
                <a:latin typeface="Calibri" panose="020F0502020204030204" pitchFamily="34" charset="0"/>
                <a:cs typeface="Calibri" panose="020F0502020204030204" pitchFamily="34" charset="0"/>
              </a:rPr>
              <a:t>In April, we will ask supervisors to attend a mandatory site supervisor meeting and sign a partnership agreement.</a:t>
            </a:r>
          </a:p>
          <a:p>
            <a:endParaRPr lang="en-US" sz="4200" dirty="0">
              <a:latin typeface="Calibri" panose="020F0502020204030204" pitchFamily="34" charset="0"/>
              <a:cs typeface="Calibri" panose="020F0502020204030204" pitchFamily="34" charset="0"/>
            </a:endParaRPr>
          </a:p>
          <a:p>
            <a:pPr marL="0" indent="0">
              <a:buNone/>
            </a:pPr>
            <a:r>
              <a:rPr lang="en-US" sz="4200" i="1" dirty="0">
                <a:latin typeface="Calibri" panose="020F0502020204030204" pitchFamily="34" charset="0"/>
                <a:cs typeface="Calibri" panose="020F0502020204030204" pitchFamily="34" charset="0"/>
              </a:rPr>
              <a:t>NOTE- Although we will promote your position, we are unable to guarantee that a student will have the availability, interests, or requirements that match your needs. </a:t>
            </a:r>
          </a:p>
          <a:p>
            <a:pPr marL="457214" lvl="1" indent="0">
              <a:lnSpc>
                <a:spcPct val="120000"/>
              </a:lnSpc>
              <a:spcBef>
                <a:spcPts val="0"/>
              </a:spcBef>
              <a:buNone/>
            </a:pPr>
            <a:endParaRPr lang="en-US" sz="1300" b="1" dirty="0">
              <a:latin typeface="Calibri" panose="020F0502020204030204" pitchFamily="34" charset="0"/>
              <a:cs typeface="Calibri" panose="020F0502020204030204" pitchFamily="34" charset="0"/>
            </a:endParaRPr>
          </a:p>
          <a:p>
            <a:pPr marL="457214" lvl="1" indent="0">
              <a:lnSpc>
                <a:spcPct val="120000"/>
              </a:lnSpc>
              <a:spcBef>
                <a:spcPts val="0"/>
              </a:spcBef>
              <a:buNone/>
            </a:pPr>
            <a:endParaRPr lang="en-US" sz="2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89239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4D5FD-A44C-4950-9AA3-91DC0B5E9619}"/>
              </a:ext>
            </a:extLst>
          </p:cNvPr>
          <p:cNvSpPr>
            <a:spLocks noGrp="1"/>
          </p:cNvSpPr>
          <p:nvPr>
            <p:ph type="title"/>
          </p:nvPr>
        </p:nvSpPr>
        <p:spPr>
          <a:xfrm>
            <a:off x="573650" y="215410"/>
            <a:ext cx="8596668" cy="1320800"/>
          </a:xfrm>
        </p:spPr>
        <p:txBody>
          <a:bodyPr>
            <a:normAutofit/>
          </a:bodyPr>
          <a:lstStyle/>
          <a:p>
            <a:pPr algn="ctr"/>
            <a:r>
              <a:rPr lang="en-US" sz="4000" b="1" dirty="0">
                <a:solidFill>
                  <a:schemeClr val="tx1"/>
                </a:solidFill>
                <a:latin typeface="Calibri" panose="020F0502020204030204" pitchFamily="34" charset="0"/>
                <a:cs typeface="Calibri" panose="020F0502020204030204" pitchFamily="34" charset="0"/>
              </a:rPr>
              <a:t>Selection Dates</a:t>
            </a:r>
            <a:endParaRPr lang="en-US" sz="4000" dirty="0">
              <a:solidFill>
                <a:schemeClr val="tx1"/>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AC23085F-8D27-4CE0-9C99-EDB99416961A}"/>
              </a:ext>
            </a:extLst>
          </p:cNvPr>
          <p:cNvSpPr>
            <a:spLocks noGrp="1"/>
          </p:cNvSpPr>
          <p:nvPr>
            <p:ph idx="1"/>
          </p:nvPr>
        </p:nvSpPr>
        <p:spPr>
          <a:xfrm>
            <a:off x="303485" y="969158"/>
            <a:ext cx="9941953" cy="5569526"/>
          </a:xfrm>
        </p:spPr>
        <p:txBody>
          <a:bodyPr>
            <a:normAutofit fontScale="47500" lnSpcReduction="20000"/>
          </a:bodyPr>
          <a:lstStyle/>
          <a:p>
            <a:pPr marL="457214" lvl="1" indent="0">
              <a:lnSpc>
                <a:spcPct val="120000"/>
              </a:lnSpc>
              <a:spcBef>
                <a:spcPts val="0"/>
              </a:spcBef>
              <a:buNone/>
            </a:pPr>
            <a:endParaRPr lang="en-US" sz="1300" b="1" dirty="0">
              <a:latin typeface="Calibri" panose="020F0502020204030204" pitchFamily="34" charset="0"/>
              <a:cs typeface="Calibri" panose="020F0502020204030204" pitchFamily="34" charset="0"/>
            </a:endParaRPr>
          </a:p>
          <a:p>
            <a:pPr>
              <a:lnSpc>
                <a:spcPct val="120000"/>
              </a:lnSpc>
              <a:spcBef>
                <a:spcPts val="0"/>
              </a:spcBef>
            </a:pPr>
            <a:r>
              <a:rPr lang="en-US" sz="3400" b="1" dirty="0"/>
              <a:t>Wednesday, February 1</a:t>
            </a:r>
            <a:r>
              <a:rPr lang="en-US" sz="3400" b="1" baseline="30000" dirty="0"/>
              <a:t>st	</a:t>
            </a:r>
            <a:r>
              <a:rPr lang="en-US" sz="3400" b="1" dirty="0"/>
              <a:t>	</a:t>
            </a:r>
            <a:r>
              <a:rPr lang="en-US" sz="3400" dirty="0"/>
              <a:t>Due date for community partners to submit internship proposal</a:t>
            </a:r>
          </a:p>
          <a:p>
            <a:pPr marL="0" indent="0">
              <a:lnSpc>
                <a:spcPct val="120000"/>
              </a:lnSpc>
              <a:spcBef>
                <a:spcPts val="0"/>
              </a:spcBef>
              <a:buNone/>
            </a:pPr>
            <a:endParaRPr lang="en-US" sz="3400" dirty="0"/>
          </a:p>
          <a:p>
            <a:pPr>
              <a:lnSpc>
                <a:spcPct val="120000"/>
              </a:lnSpc>
              <a:spcBef>
                <a:spcPts val="0"/>
              </a:spcBef>
            </a:pPr>
            <a:r>
              <a:rPr lang="en-US" sz="3400" b="1" dirty="0"/>
              <a:t>By Friday, February 10</a:t>
            </a:r>
            <a:r>
              <a:rPr lang="en-US" sz="3400" b="1" baseline="30000" dirty="0"/>
              <a:t>th	</a:t>
            </a:r>
            <a:r>
              <a:rPr lang="en-US" sz="3400" dirty="0"/>
              <a:t>	Community partners notified if selected as internship site </a:t>
            </a:r>
          </a:p>
          <a:p>
            <a:pPr marL="0" indent="0">
              <a:lnSpc>
                <a:spcPct val="120000"/>
              </a:lnSpc>
              <a:spcBef>
                <a:spcPts val="0"/>
              </a:spcBef>
              <a:buNone/>
            </a:pPr>
            <a:r>
              <a:rPr lang="en-US" sz="3400" dirty="0"/>
              <a:t>							and confirm participation				</a:t>
            </a:r>
          </a:p>
          <a:p>
            <a:pPr marL="0" indent="0">
              <a:lnSpc>
                <a:spcPct val="120000"/>
              </a:lnSpc>
              <a:spcBef>
                <a:spcPts val="0"/>
              </a:spcBef>
              <a:buNone/>
            </a:pPr>
            <a:r>
              <a:rPr lang="en-US" sz="3400" dirty="0"/>
              <a:t>							Students invited to attend mandatory interest meeting</a:t>
            </a:r>
          </a:p>
          <a:p>
            <a:pPr marL="0" indent="0">
              <a:lnSpc>
                <a:spcPct val="120000"/>
              </a:lnSpc>
              <a:spcBef>
                <a:spcPts val="0"/>
              </a:spcBef>
              <a:buNone/>
            </a:pPr>
            <a:r>
              <a:rPr lang="en-US" sz="3400" dirty="0"/>
              <a:t> </a:t>
            </a:r>
          </a:p>
          <a:p>
            <a:pPr>
              <a:lnSpc>
                <a:spcPct val="120000"/>
              </a:lnSpc>
              <a:spcBef>
                <a:spcPts val="0"/>
              </a:spcBef>
            </a:pPr>
            <a:r>
              <a:rPr lang="en-US" sz="3400" b="1" dirty="0"/>
              <a:t>February 14</a:t>
            </a:r>
            <a:r>
              <a:rPr lang="en-US" sz="3400" b="1" baseline="30000" dirty="0"/>
              <a:t>th</a:t>
            </a:r>
            <a:r>
              <a:rPr lang="en-US" sz="3400" b="1" dirty="0"/>
              <a:t> and 15</a:t>
            </a:r>
            <a:r>
              <a:rPr lang="en-US" sz="3400" b="1" baseline="30000" dirty="0"/>
              <a:t>th</a:t>
            </a:r>
            <a:r>
              <a:rPr lang="en-US" sz="3400" b="1" dirty="0"/>
              <a:t> 		</a:t>
            </a:r>
            <a:r>
              <a:rPr lang="en-US" sz="3400" dirty="0"/>
              <a:t>Mandatory interest meeting for students</a:t>
            </a:r>
            <a:r>
              <a:rPr lang="en-US" sz="3400" b="1" dirty="0"/>
              <a:t> </a:t>
            </a:r>
          </a:p>
          <a:p>
            <a:pPr marL="0" indent="0">
              <a:lnSpc>
                <a:spcPct val="120000"/>
              </a:lnSpc>
              <a:spcBef>
                <a:spcPts val="0"/>
              </a:spcBef>
              <a:buNone/>
            </a:pPr>
            <a:endParaRPr lang="en-US" sz="3400" dirty="0"/>
          </a:p>
          <a:p>
            <a:pPr>
              <a:lnSpc>
                <a:spcPct val="120000"/>
              </a:lnSpc>
              <a:spcBef>
                <a:spcPts val="0"/>
              </a:spcBef>
            </a:pPr>
            <a:r>
              <a:rPr lang="en-US" sz="3400" b="1" dirty="0"/>
              <a:t>By February 16</a:t>
            </a:r>
            <a:r>
              <a:rPr lang="en-US" sz="3400" b="1" baseline="30000" dirty="0"/>
              <a:t>th</a:t>
            </a:r>
            <a:r>
              <a:rPr lang="en-US" sz="3400" b="1" dirty="0"/>
              <a:t>			</a:t>
            </a:r>
            <a:r>
              <a:rPr lang="en-US" sz="3400" dirty="0"/>
              <a:t>Internship application process announced to students</a:t>
            </a:r>
          </a:p>
          <a:p>
            <a:pPr marL="0" indent="0">
              <a:lnSpc>
                <a:spcPct val="120000"/>
              </a:lnSpc>
              <a:spcBef>
                <a:spcPts val="0"/>
              </a:spcBef>
              <a:buNone/>
            </a:pPr>
            <a:endParaRPr lang="en-US" sz="3400" dirty="0"/>
          </a:p>
          <a:p>
            <a:pPr>
              <a:lnSpc>
                <a:spcPct val="120000"/>
              </a:lnSpc>
              <a:spcBef>
                <a:spcPts val="0"/>
              </a:spcBef>
            </a:pPr>
            <a:r>
              <a:rPr lang="en-US" sz="3400" b="1" dirty="0"/>
              <a:t>Friday, March 3</a:t>
            </a:r>
            <a:r>
              <a:rPr lang="en-US" sz="3400" b="1" baseline="30000" dirty="0"/>
              <a:t>rd</a:t>
            </a:r>
            <a:r>
              <a:rPr lang="en-US" sz="3400" dirty="0"/>
              <a:t>			Due date for students to apply to internship </a:t>
            </a:r>
          </a:p>
          <a:p>
            <a:pPr marL="0" indent="0">
              <a:lnSpc>
                <a:spcPct val="120000"/>
              </a:lnSpc>
              <a:spcBef>
                <a:spcPts val="0"/>
              </a:spcBef>
              <a:buNone/>
            </a:pPr>
            <a:r>
              <a:rPr lang="en-US" sz="3400" dirty="0"/>
              <a:t>							(</a:t>
            </a:r>
            <a:r>
              <a:rPr lang="en-US" sz="3400" i="1" dirty="0"/>
              <a:t>Students will need to attend meeting with us to be eligible to apply</a:t>
            </a:r>
            <a:r>
              <a:rPr lang="en-US" sz="3400" dirty="0"/>
              <a:t>)</a:t>
            </a:r>
          </a:p>
          <a:p>
            <a:pPr marL="0" indent="0">
              <a:lnSpc>
                <a:spcPct val="120000"/>
              </a:lnSpc>
              <a:spcBef>
                <a:spcPts val="0"/>
              </a:spcBef>
              <a:buNone/>
            </a:pPr>
            <a:r>
              <a:rPr lang="en-US" sz="3400" dirty="0"/>
              <a:t> </a:t>
            </a:r>
          </a:p>
          <a:p>
            <a:pPr>
              <a:lnSpc>
                <a:spcPct val="120000"/>
              </a:lnSpc>
              <a:spcBef>
                <a:spcPts val="0"/>
              </a:spcBef>
            </a:pPr>
            <a:r>
              <a:rPr lang="en-US" sz="3400" b="1" dirty="0"/>
              <a:t>Starting Friday, March 10</a:t>
            </a:r>
            <a:r>
              <a:rPr lang="en-US" sz="3400" b="1" baseline="30000" dirty="0"/>
              <a:t>th</a:t>
            </a:r>
            <a:r>
              <a:rPr lang="en-US" sz="3400" dirty="0"/>
              <a:t> 	Applicant information and supplemental materials sent to site 									supervisor from Hagen Center</a:t>
            </a:r>
          </a:p>
          <a:p>
            <a:pPr marL="0" indent="0">
              <a:lnSpc>
                <a:spcPct val="120000"/>
              </a:lnSpc>
              <a:spcBef>
                <a:spcPts val="0"/>
              </a:spcBef>
              <a:buNone/>
            </a:pPr>
            <a:r>
              <a:rPr lang="en-US" sz="3600" dirty="0"/>
              <a:t>							Partners begin review of applications and scheduling of interviews</a:t>
            </a:r>
          </a:p>
          <a:p>
            <a:pPr marL="0" indent="0">
              <a:lnSpc>
                <a:spcPct val="120000"/>
              </a:lnSpc>
              <a:spcBef>
                <a:spcPts val="0"/>
              </a:spcBef>
              <a:buNone/>
            </a:pPr>
            <a:r>
              <a:rPr lang="en-US" sz="3600" dirty="0"/>
              <a:t> </a:t>
            </a:r>
            <a:endParaRPr lang="en-US" sz="3400" dirty="0"/>
          </a:p>
          <a:p>
            <a:pPr>
              <a:lnSpc>
                <a:spcPct val="120000"/>
              </a:lnSpc>
              <a:spcBef>
                <a:spcPts val="0"/>
              </a:spcBef>
            </a:pPr>
            <a:r>
              <a:rPr lang="en-US" sz="3400" b="1" dirty="0"/>
              <a:t>By Friday, March 31</a:t>
            </a:r>
            <a:r>
              <a:rPr lang="en-US" sz="3400" b="1" baseline="30000" dirty="0"/>
              <a:t>st</a:t>
            </a:r>
            <a:r>
              <a:rPr lang="en-US" sz="3400" dirty="0"/>
              <a:t>		Offers made and internship positions finalized</a:t>
            </a:r>
          </a:p>
          <a:p>
            <a:pPr marL="0" indent="0">
              <a:lnSpc>
                <a:spcPct val="120000"/>
              </a:lnSpc>
              <a:spcBef>
                <a:spcPts val="0"/>
              </a:spcBef>
              <a:buNone/>
            </a:pPr>
            <a:endParaRPr lang="en-US" sz="3400" dirty="0"/>
          </a:p>
          <a:p>
            <a:pPr>
              <a:lnSpc>
                <a:spcPct val="120000"/>
              </a:lnSpc>
              <a:spcBef>
                <a:spcPts val="0"/>
              </a:spcBef>
            </a:pPr>
            <a:r>
              <a:rPr lang="en-US" sz="3400" b="1" dirty="0"/>
              <a:t>April</a:t>
            </a:r>
            <a:r>
              <a:rPr lang="en-US" sz="3400" dirty="0"/>
              <a:t>						Mandatory meeting for interns and site supervisors</a:t>
            </a:r>
          </a:p>
        </p:txBody>
      </p:sp>
    </p:spTree>
    <p:extLst>
      <p:ext uri="{BB962C8B-B14F-4D97-AF65-F5344CB8AC3E}">
        <p14:creationId xmlns:p14="http://schemas.microsoft.com/office/powerpoint/2010/main" val="3504054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471B0-29A2-4121-ACE7-9D5C337ED579}"/>
              </a:ext>
            </a:extLst>
          </p:cNvPr>
          <p:cNvSpPr>
            <a:spLocks noGrp="1"/>
          </p:cNvSpPr>
          <p:nvPr>
            <p:ph type="title"/>
          </p:nvPr>
        </p:nvSpPr>
        <p:spPr>
          <a:xfrm>
            <a:off x="677337" y="422236"/>
            <a:ext cx="8596668" cy="1320800"/>
          </a:xfrm>
        </p:spPr>
        <p:txBody>
          <a:bodyPr>
            <a:normAutofit/>
          </a:bodyPr>
          <a:lstStyle/>
          <a:p>
            <a:pPr algn="ctr"/>
            <a:r>
              <a:rPr lang="en-US" sz="4000" b="1" dirty="0">
                <a:solidFill>
                  <a:schemeClr val="tx1"/>
                </a:solidFill>
                <a:latin typeface="Calibri" panose="020F0502020204030204" pitchFamily="34" charset="0"/>
                <a:cs typeface="Calibri" panose="020F0502020204030204" pitchFamily="34" charset="0"/>
              </a:rPr>
              <a:t>Selection- The Proposal</a:t>
            </a:r>
          </a:p>
        </p:txBody>
      </p:sp>
      <p:sp>
        <p:nvSpPr>
          <p:cNvPr id="3" name="Content Placeholder 2">
            <a:extLst>
              <a:ext uri="{FF2B5EF4-FFF2-40B4-BE49-F238E27FC236}">
                <a16:creationId xmlns:a16="http://schemas.microsoft.com/office/drawing/2014/main" id="{DEFE9E50-2C44-491B-B267-95F08972DDD7}"/>
              </a:ext>
            </a:extLst>
          </p:cNvPr>
          <p:cNvSpPr>
            <a:spLocks noGrp="1"/>
          </p:cNvSpPr>
          <p:nvPr>
            <p:ph idx="1"/>
          </p:nvPr>
        </p:nvSpPr>
        <p:spPr>
          <a:xfrm>
            <a:off x="677336" y="1270000"/>
            <a:ext cx="8882303" cy="5165766"/>
          </a:xfrm>
        </p:spPr>
        <p:txBody>
          <a:bodyPr>
            <a:normAutofit fontScale="55000" lnSpcReduction="20000"/>
          </a:bodyPr>
          <a:lstStyle/>
          <a:p>
            <a:r>
              <a:rPr lang="en-US" sz="3300" dirty="0">
                <a:solidFill>
                  <a:schemeClr val="tx1"/>
                </a:solidFill>
                <a:latin typeface="Calibri" panose="020F0502020204030204" pitchFamily="34" charset="0"/>
                <a:cs typeface="Calibri" panose="020F0502020204030204" pitchFamily="34" charset="0"/>
              </a:rPr>
              <a:t>Link to proposal will be sent by 2</a:t>
            </a:r>
            <a:r>
              <a:rPr lang="en-US" sz="3300" baseline="30000" dirty="0">
                <a:solidFill>
                  <a:schemeClr val="tx1"/>
                </a:solidFill>
                <a:latin typeface="Calibri" panose="020F0502020204030204" pitchFamily="34" charset="0"/>
                <a:cs typeface="Calibri" panose="020F0502020204030204" pitchFamily="34" charset="0"/>
              </a:rPr>
              <a:t>nd</a:t>
            </a:r>
            <a:r>
              <a:rPr lang="en-US" sz="3300" dirty="0">
                <a:solidFill>
                  <a:schemeClr val="tx1"/>
                </a:solidFill>
                <a:latin typeface="Calibri" panose="020F0502020204030204" pitchFamily="34" charset="0"/>
                <a:cs typeface="Calibri" panose="020F0502020204030204" pitchFamily="34" charset="0"/>
              </a:rPr>
              <a:t> week in January</a:t>
            </a:r>
          </a:p>
          <a:p>
            <a:r>
              <a:rPr lang="en-US" sz="3300" dirty="0">
                <a:solidFill>
                  <a:schemeClr val="tx1"/>
                </a:solidFill>
                <a:latin typeface="Calibri" panose="020F0502020204030204" pitchFamily="34" charset="0"/>
                <a:cs typeface="Calibri" panose="020F0502020204030204" pitchFamily="34" charset="0"/>
              </a:rPr>
              <a:t>Proposal asks for:</a:t>
            </a:r>
          </a:p>
          <a:p>
            <a:pPr lvl="1"/>
            <a:r>
              <a:rPr lang="en-US" sz="2900" dirty="0">
                <a:solidFill>
                  <a:schemeClr val="tx1"/>
                </a:solidFill>
                <a:latin typeface="Calibri" panose="020F0502020204030204" pitchFamily="34" charset="0"/>
                <a:cs typeface="Calibri" panose="020F0502020204030204" pitchFamily="34" charset="0"/>
              </a:rPr>
              <a:t>Mission/Statement about the Organization</a:t>
            </a:r>
          </a:p>
          <a:p>
            <a:pPr lvl="1"/>
            <a:r>
              <a:rPr lang="en-US" sz="2900" dirty="0">
                <a:solidFill>
                  <a:schemeClr val="tx1"/>
                </a:solidFill>
                <a:latin typeface="Calibri" panose="020F0502020204030204" pitchFamily="34" charset="0"/>
                <a:cs typeface="Calibri" panose="020F0502020204030204" pitchFamily="34" charset="0"/>
              </a:rPr>
              <a:t>Position Title</a:t>
            </a:r>
          </a:p>
          <a:p>
            <a:pPr lvl="1"/>
            <a:r>
              <a:rPr lang="en-US" sz="2900" dirty="0">
                <a:solidFill>
                  <a:schemeClr val="tx1"/>
                </a:solidFill>
                <a:latin typeface="Calibri" panose="020F0502020204030204" pitchFamily="34" charset="0"/>
                <a:cs typeface="Calibri" panose="020F0502020204030204" pitchFamily="34" charset="0"/>
              </a:rPr>
              <a:t>Description*</a:t>
            </a:r>
          </a:p>
          <a:p>
            <a:pPr lvl="1"/>
            <a:r>
              <a:rPr lang="en-US" sz="2900" dirty="0">
                <a:solidFill>
                  <a:schemeClr val="tx1"/>
                </a:solidFill>
                <a:latin typeface="Calibri" panose="020F0502020204030204" pitchFamily="34" charset="0"/>
                <a:cs typeface="Calibri" panose="020F0502020204030204" pitchFamily="34" charset="0"/>
              </a:rPr>
              <a:t>Key Responsibilities*</a:t>
            </a:r>
          </a:p>
          <a:p>
            <a:pPr lvl="1"/>
            <a:r>
              <a:rPr lang="en-US" sz="2900" dirty="0">
                <a:solidFill>
                  <a:schemeClr val="tx1"/>
                </a:solidFill>
                <a:latin typeface="Calibri" panose="020F0502020204030204" pitchFamily="34" charset="0"/>
                <a:cs typeface="Calibri" panose="020F0502020204030204" pitchFamily="34" charset="0"/>
              </a:rPr>
              <a:t>Number of interns </a:t>
            </a:r>
          </a:p>
          <a:p>
            <a:pPr marL="457214" lvl="1" indent="0">
              <a:buNone/>
            </a:pPr>
            <a:r>
              <a:rPr lang="en-US" sz="2500" dirty="0">
                <a:solidFill>
                  <a:schemeClr val="tx1"/>
                </a:solidFill>
                <a:latin typeface="Calibri" panose="020F0502020204030204" pitchFamily="34" charset="0"/>
                <a:cs typeface="Calibri" panose="020F0502020204030204" pitchFamily="34" charset="0"/>
              </a:rPr>
              <a:t>(only one proposal needed if hiring for same position, additional proposal needed if hiring for different positions)</a:t>
            </a:r>
          </a:p>
          <a:p>
            <a:pPr lvl="1"/>
            <a:r>
              <a:rPr lang="en-US" sz="2900" dirty="0">
                <a:solidFill>
                  <a:schemeClr val="tx1"/>
                </a:solidFill>
                <a:latin typeface="Calibri" panose="020F0502020204030204" pitchFamily="34" charset="0"/>
                <a:cs typeface="Calibri" panose="020F0502020204030204" pitchFamily="34" charset="0"/>
              </a:rPr>
              <a:t>Preferred qualifications, required training</a:t>
            </a:r>
          </a:p>
          <a:p>
            <a:pPr lvl="1"/>
            <a:r>
              <a:rPr lang="en-US" sz="2900" dirty="0">
                <a:solidFill>
                  <a:schemeClr val="tx1"/>
                </a:solidFill>
                <a:latin typeface="Calibri" panose="020F0502020204030204" pitchFamily="34" charset="0"/>
                <a:cs typeface="Calibri" panose="020F0502020204030204" pitchFamily="34" charset="0"/>
              </a:rPr>
              <a:t>What you would like them to submit with application- recommend at least resume!</a:t>
            </a:r>
          </a:p>
          <a:p>
            <a:pPr lvl="1"/>
            <a:r>
              <a:rPr lang="en-US" sz="2900" dirty="0">
                <a:solidFill>
                  <a:schemeClr val="tx1"/>
                </a:solidFill>
                <a:latin typeface="Calibri" panose="020F0502020204030204" pitchFamily="34" charset="0"/>
                <a:cs typeface="Calibri" panose="020F0502020204030204" pitchFamily="34" charset="0"/>
              </a:rPr>
              <a:t>How internship will achieve goals of program/what skills will interns learn</a:t>
            </a:r>
          </a:p>
          <a:p>
            <a:pPr lvl="1"/>
            <a:r>
              <a:rPr lang="en-US" sz="2900" dirty="0">
                <a:solidFill>
                  <a:schemeClr val="tx1"/>
                </a:solidFill>
                <a:latin typeface="Calibri" panose="020F0502020204030204" pitchFamily="34" charset="0"/>
                <a:cs typeface="Calibri" panose="020F0502020204030204" pitchFamily="34" charset="0"/>
              </a:rPr>
              <a:t>If you plan to stay within date range of internship or need to extend</a:t>
            </a:r>
          </a:p>
          <a:p>
            <a:pPr lvl="1"/>
            <a:r>
              <a:rPr lang="en-US" sz="2900" dirty="0">
                <a:solidFill>
                  <a:schemeClr val="tx1"/>
                </a:solidFill>
                <a:latin typeface="Calibri" panose="020F0502020204030204" pitchFamily="34" charset="0"/>
                <a:cs typeface="Calibri" panose="020F0502020204030204" pitchFamily="34" charset="0"/>
              </a:rPr>
              <a:t>Ability to pay student wages</a:t>
            </a:r>
          </a:p>
          <a:p>
            <a:pPr marL="457214" lvl="1" indent="0">
              <a:buNone/>
            </a:pPr>
            <a:endParaRPr lang="en-US" sz="700" dirty="0">
              <a:solidFill>
                <a:schemeClr val="tx1"/>
              </a:solidFill>
              <a:latin typeface="Calibri" panose="020F0502020204030204" pitchFamily="34" charset="0"/>
              <a:cs typeface="Calibri" panose="020F0502020204030204" pitchFamily="34" charset="0"/>
            </a:endParaRPr>
          </a:p>
          <a:p>
            <a:r>
              <a:rPr lang="en-US" sz="2900" dirty="0">
                <a:solidFill>
                  <a:schemeClr val="tx1"/>
                </a:solidFill>
                <a:latin typeface="Calibri" panose="020F0502020204030204" pitchFamily="34" charset="0"/>
                <a:cs typeface="Calibri" panose="020F0502020204030204" pitchFamily="34" charset="0"/>
              </a:rPr>
              <a:t>We recommend you work on the proposal in a separate document and then copy and paste-                                  you cannot start and save as you go.</a:t>
            </a:r>
          </a:p>
          <a:p>
            <a:pPr marL="0" indent="0">
              <a:buNone/>
            </a:pPr>
            <a:endParaRPr lang="en-US" sz="2000" dirty="0">
              <a:latin typeface="Calibri" panose="020F0502020204030204" pitchFamily="34" charset="0"/>
              <a:cs typeface="Calibri" panose="020F0502020204030204" pitchFamily="34" charset="0"/>
            </a:endParaRPr>
          </a:p>
          <a:p>
            <a:pPr marL="0" indent="0">
              <a:buNone/>
            </a:pPr>
            <a:r>
              <a:rPr lang="en-US" sz="2200" dirty="0">
                <a:latin typeface="Calibri" panose="020F0502020204030204" pitchFamily="34" charset="0"/>
                <a:cs typeface="Calibri" panose="020F0502020204030204" pitchFamily="34" charset="0"/>
              </a:rPr>
              <a:t>*examples provided in the proposal </a:t>
            </a:r>
          </a:p>
        </p:txBody>
      </p:sp>
    </p:spTree>
    <p:extLst>
      <p:ext uri="{BB962C8B-B14F-4D97-AF65-F5344CB8AC3E}">
        <p14:creationId xmlns:p14="http://schemas.microsoft.com/office/powerpoint/2010/main" val="3086149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81A3A-73A5-4E74-9E33-1C16303A7305}"/>
              </a:ext>
            </a:extLst>
          </p:cNvPr>
          <p:cNvSpPr>
            <a:spLocks noGrp="1"/>
          </p:cNvSpPr>
          <p:nvPr>
            <p:ph type="title"/>
          </p:nvPr>
        </p:nvSpPr>
        <p:spPr/>
        <p:txBody>
          <a:bodyPr>
            <a:normAutofit/>
          </a:bodyPr>
          <a:lstStyle/>
          <a:p>
            <a:pPr algn="ctr"/>
            <a:r>
              <a:rPr lang="en-US" sz="4000" b="1" dirty="0">
                <a:solidFill>
                  <a:schemeClr val="tx1"/>
                </a:solidFill>
                <a:latin typeface="Calibri" panose="020F0502020204030204" pitchFamily="34" charset="0"/>
                <a:cs typeface="Calibri" panose="020F0502020204030204" pitchFamily="34" charset="0"/>
              </a:rPr>
              <a:t>Hagen Center Responsibilities</a:t>
            </a:r>
          </a:p>
        </p:txBody>
      </p:sp>
      <p:sp>
        <p:nvSpPr>
          <p:cNvPr id="3" name="Content Placeholder 2">
            <a:extLst>
              <a:ext uri="{FF2B5EF4-FFF2-40B4-BE49-F238E27FC236}">
                <a16:creationId xmlns:a16="http://schemas.microsoft.com/office/drawing/2014/main" id="{B33B1AA0-ADE1-4484-A29E-57178097CD78}"/>
              </a:ext>
            </a:extLst>
          </p:cNvPr>
          <p:cNvSpPr>
            <a:spLocks noGrp="1"/>
          </p:cNvSpPr>
          <p:nvPr>
            <p:ph idx="1"/>
          </p:nvPr>
        </p:nvSpPr>
        <p:spPr>
          <a:xfrm>
            <a:off x="677334" y="1615045"/>
            <a:ext cx="8906053" cy="4426318"/>
          </a:xfrm>
        </p:spPr>
        <p:txBody>
          <a:bodyPr>
            <a:normAutofit/>
          </a:bodyPr>
          <a:lstStyle/>
          <a:p>
            <a:pPr lvl="0"/>
            <a:r>
              <a:rPr lang="en-US" dirty="0">
                <a:latin typeface="Calibri" panose="020F0502020204030204" pitchFamily="34" charset="0"/>
                <a:cs typeface="Calibri" panose="020F0502020204030204" pitchFamily="34" charset="0"/>
              </a:rPr>
              <a:t>Assist partners with developing and posting job description </a:t>
            </a:r>
          </a:p>
          <a:p>
            <a:pPr lvl="0"/>
            <a:r>
              <a:rPr lang="en-US" dirty="0">
                <a:latin typeface="Calibri" panose="020F0502020204030204" pitchFamily="34" charset="0"/>
                <a:cs typeface="Calibri" panose="020F0502020204030204" pitchFamily="34" charset="0"/>
              </a:rPr>
              <a:t>Recruit students, encourage participation, and ensure academic eligibility </a:t>
            </a:r>
          </a:p>
          <a:p>
            <a:pPr lvl="0"/>
            <a:r>
              <a:rPr lang="en-US" dirty="0">
                <a:latin typeface="Calibri" panose="020F0502020204030204" pitchFamily="34" charset="0"/>
                <a:cs typeface="Calibri" panose="020F0502020204030204" pitchFamily="34" charset="0"/>
              </a:rPr>
              <a:t>Facilitate posting positions on Handshake and forward all applications to partners for interviewing in the timeline established</a:t>
            </a:r>
          </a:p>
          <a:p>
            <a:pPr lvl="0"/>
            <a:r>
              <a:rPr lang="en-US" dirty="0">
                <a:latin typeface="Calibri" panose="020F0502020204030204" pitchFamily="34" charset="0"/>
                <a:cs typeface="Calibri" panose="020F0502020204030204" pitchFamily="34" charset="0"/>
              </a:rPr>
              <a:t>Encourage intern’s productive contribution to the overall mission of the Internship Site and position responsibilities</a:t>
            </a:r>
          </a:p>
          <a:p>
            <a:pPr lvl="0"/>
            <a:r>
              <a:rPr lang="en-US" dirty="0">
                <a:latin typeface="Calibri" panose="020F0502020204030204" pitchFamily="34" charset="0"/>
                <a:cs typeface="Calibri" panose="020F0502020204030204" pitchFamily="34" charset="0"/>
              </a:rPr>
              <a:t>Establish guidelines and standards for conduct of student interns and to make these guidelines and standards available to the Internship Site</a:t>
            </a:r>
          </a:p>
          <a:p>
            <a:pPr lvl="0"/>
            <a:r>
              <a:rPr lang="en-US" dirty="0">
                <a:latin typeface="Calibri" panose="020F0502020204030204" pitchFamily="34" charset="0"/>
                <a:cs typeface="Calibri" panose="020F0502020204030204" pitchFamily="34" charset="0"/>
              </a:rPr>
              <a:t>Act as student’s employer by confirming employment eligibility and timecard accessibility</a:t>
            </a:r>
          </a:p>
          <a:p>
            <a:pPr lvl="0"/>
            <a:r>
              <a:rPr lang="en-US" dirty="0">
                <a:latin typeface="Calibri" panose="020F0502020204030204" pitchFamily="34" charset="0"/>
                <a:cs typeface="Calibri" panose="020F0502020204030204" pitchFamily="34" charset="0"/>
              </a:rPr>
              <a:t>Invoice partners for student wages according to Financial Agreement</a:t>
            </a:r>
          </a:p>
          <a:p>
            <a:pPr lvl="0"/>
            <a:r>
              <a:rPr lang="en-US" dirty="0">
                <a:latin typeface="Calibri" panose="020F0502020204030204" pitchFamily="34" charset="0"/>
                <a:cs typeface="Calibri" panose="020F0502020204030204" pitchFamily="34" charset="0"/>
              </a:rPr>
              <a:t>Maintain communication and check-in with the Internship Site</a:t>
            </a:r>
          </a:p>
          <a:p>
            <a:pPr marL="0" indent="0">
              <a:buNone/>
            </a:pPr>
            <a:endParaRPr lang="en-US" dirty="0"/>
          </a:p>
        </p:txBody>
      </p:sp>
    </p:spTree>
    <p:extLst>
      <p:ext uri="{BB962C8B-B14F-4D97-AF65-F5344CB8AC3E}">
        <p14:creationId xmlns:p14="http://schemas.microsoft.com/office/powerpoint/2010/main" val="3681295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81A3A-73A5-4E74-9E33-1C16303A7305}"/>
              </a:ext>
            </a:extLst>
          </p:cNvPr>
          <p:cNvSpPr>
            <a:spLocks noGrp="1"/>
          </p:cNvSpPr>
          <p:nvPr>
            <p:ph type="title"/>
          </p:nvPr>
        </p:nvSpPr>
        <p:spPr>
          <a:xfrm>
            <a:off x="807965" y="348345"/>
            <a:ext cx="8596668" cy="1320800"/>
          </a:xfrm>
        </p:spPr>
        <p:txBody>
          <a:bodyPr>
            <a:normAutofit/>
          </a:bodyPr>
          <a:lstStyle/>
          <a:p>
            <a:pPr algn="ctr"/>
            <a:r>
              <a:rPr lang="en-US" sz="4000" b="1" dirty="0">
                <a:solidFill>
                  <a:schemeClr val="tx1"/>
                </a:solidFill>
                <a:latin typeface="Calibri" panose="020F0502020204030204" pitchFamily="34" charset="0"/>
                <a:cs typeface="Calibri" panose="020F0502020204030204" pitchFamily="34" charset="0"/>
              </a:rPr>
              <a:t>Internship Site Responsibilities</a:t>
            </a:r>
          </a:p>
        </p:txBody>
      </p:sp>
      <p:sp>
        <p:nvSpPr>
          <p:cNvPr id="3" name="Content Placeholder 2">
            <a:extLst>
              <a:ext uri="{FF2B5EF4-FFF2-40B4-BE49-F238E27FC236}">
                <a16:creationId xmlns:a16="http://schemas.microsoft.com/office/drawing/2014/main" id="{B33B1AA0-ADE1-4484-A29E-57178097CD78}"/>
              </a:ext>
            </a:extLst>
          </p:cNvPr>
          <p:cNvSpPr>
            <a:spLocks noGrp="1"/>
          </p:cNvSpPr>
          <p:nvPr>
            <p:ph idx="1"/>
          </p:nvPr>
        </p:nvSpPr>
        <p:spPr>
          <a:xfrm>
            <a:off x="677337" y="1282538"/>
            <a:ext cx="8596668" cy="4965865"/>
          </a:xfrm>
        </p:spPr>
        <p:txBody>
          <a:bodyPr>
            <a:normAutofit fontScale="92500" lnSpcReduction="20000"/>
          </a:bodyPr>
          <a:lstStyle/>
          <a:p>
            <a:pPr lvl="0"/>
            <a:r>
              <a:rPr lang="en-US" dirty="0">
                <a:latin typeface="Calibri" panose="020F0502020204030204" pitchFamily="34" charset="0"/>
                <a:cs typeface="Calibri" panose="020F0502020204030204" pitchFamily="34" charset="0"/>
              </a:rPr>
              <a:t>Encourage and support student learning and professional growth</a:t>
            </a:r>
          </a:p>
          <a:p>
            <a:pPr lvl="0"/>
            <a:r>
              <a:rPr lang="en-US" dirty="0">
                <a:latin typeface="Calibri" panose="020F0502020204030204" pitchFamily="34" charset="0"/>
                <a:cs typeface="Calibri" panose="020F0502020204030204" pitchFamily="34" charset="0"/>
              </a:rPr>
              <a:t>Designate an employee to serve as student intern supervisor with responsibilities to help orient the student intern to the site and its culture, to assist in the development of learning objectives, and to check-in weekly with the student, and to evaluate their performance</a:t>
            </a:r>
          </a:p>
          <a:p>
            <a:pPr lvl="0"/>
            <a:r>
              <a:rPr lang="en-US" dirty="0">
                <a:latin typeface="Calibri" panose="020F0502020204030204" pitchFamily="34" charset="0"/>
                <a:cs typeface="Calibri" panose="020F0502020204030204" pitchFamily="34" charset="0"/>
              </a:rPr>
              <a:t>Work with student to create and approve their learning contract within the first 5 days of the start date, list SMART goals.</a:t>
            </a:r>
          </a:p>
          <a:p>
            <a:pPr lvl="0"/>
            <a:r>
              <a:rPr lang="en-US" dirty="0">
                <a:latin typeface="Calibri" panose="020F0502020204030204" pitchFamily="34" charset="0"/>
                <a:cs typeface="Calibri" panose="020F0502020204030204" pitchFamily="34" charset="0"/>
              </a:rPr>
              <a:t>Provide adequate supervision for the student intern and assign duties that support the position description, and foster professional, career-related, civic goals</a:t>
            </a:r>
          </a:p>
          <a:p>
            <a:pPr lvl="0"/>
            <a:r>
              <a:rPr lang="en-US" dirty="0">
                <a:latin typeface="Calibri" panose="020F0502020204030204" pitchFamily="34" charset="0"/>
                <a:cs typeface="Calibri" panose="020F0502020204030204" pitchFamily="34" charset="0"/>
              </a:rPr>
              <a:t>Make available equipment, supplies, and space necessary for the student intern to perform assigned duties</a:t>
            </a:r>
          </a:p>
          <a:p>
            <a:pPr lvl="0"/>
            <a:r>
              <a:rPr lang="en-US" dirty="0">
                <a:latin typeface="Calibri" panose="020F0502020204030204" pitchFamily="34" charset="0"/>
                <a:cs typeface="Calibri" panose="020F0502020204030204" pitchFamily="34" charset="0"/>
              </a:rPr>
              <a:t>Provide a safe working environment</a:t>
            </a:r>
          </a:p>
          <a:p>
            <a:pPr lvl="0"/>
            <a:r>
              <a:rPr lang="en-US" dirty="0">
                <a:latin typeface="Calibri" panose="020F0502020204030204" pitchFamily="34" charset="0"/>
                <a:cs typeface="Calibri" panose="020F0502020204030204" pitchFamily="34" charset="0"/>
              </a:rPr>
              <a:t>Notify Hagen Center personnel of any changes in the student intern’s work status, schedule, or performance</a:t>
            </a:r>
          </a:p>
          <a:p>
            <a:pPr lvl="0"/>
            <a:r>
              <a:rPr lang="en-US" dirty="0">
                <a:latin typeface="Calibri" panose="020F0502020204030204" pitchFamily="34" charset="0"/>
                <a:cs typeface="Calibri" panose="020F0502020204030204" pitchFamily="34" charset="0"/>
              </a:rPr>
              <a:t>Communicate the organization’s policies and standards to the Hagen Center staff</a:t>
            </a:r>
          </a:p>
          <a:p>
            <a:pPr lvl="0"/>
            <a:r>
              <a:rPr lang="en-US" dirty="0">
                <a:latin typeface="Calibri" panose="020F0502020204030204" pitchFamily="34" charset="0"/>
                <a:cs typeface="Calibri" panose="020F0502020204030204" pitchFamily="34" charset="0"/>
              </a:rPr>
              <a:t>Be knowledgeable of and adhere to Wittenberg’s policy on discrimination, harassment and the </a:t>
            </a:r>
            <a:r>
              <a:rPr lang="en-US" dirty="0" err="1">
                <a:latin typeface="Calibri" panose="020F0502020204030204" pitchFamily="34" charset="0"/>
                <a:cs typeface="Calibri" panose="020F0502020204030204" pitchFamily="34" charset="0"/>
              </a:rPr>
              <a:t>Clery</a:t>
            </a:r>
            <a:r>
              <a:rPr lang="en-US" dirty="0">
                <a:latin typeface="Calibri" panose="020F0502020204030204" pitchFamily="34" charset="0"/>
                <a:cs typeface="Calibri" panose="020F0502020204030204" pitchFamily="34" charset="0"/>
              </a:rPr>
              <a:t> Act - www.wittenberg.edu/administration/human_resources</a:t>
            </a:r>
          </a:p>
          <a:p>
            <a:pPr lvl="0"/>
            <a:r>
              <a:rPr lang="en-US" dirty="0">
                <a:latin typeface="Calibri" panose="020F0502020204030204" pitchFamily="34" charset="0"/>
                <a:cs typeface="Calibri" panose="020F0502020204030204" pitchFamily="34" charset="0"/>
              </a:rPr>
              <a:t>Comply with all laws, including, those relating to employment, health, and workplace safety</a:t>
            </a:r>
          </a:p>
          <a:p>
            <a:endParaRPr lang="en-US" dirty="0"/>
          </a:p>
        </p:txBody>
      </p:sp>
    </p:spTree>
    <p:extLst>
      <p:ext uri="{BB962C8B-B14F-4D97-AF65-F5344CB8AC3E}">
        <p14:creationId xmlns:p14="http://schemas.microsoft.com/office/powerpoint/2010/main" val="335374686"/>
      </p:ext>
    </p:extLst>
  </p:cSld>
  <p:clrMapOvr>
    <a:masterClrMapping/>
  </p:clrMapOvr>
</p:sld>
</file>

<file path=ppt/theme/theme1.xml><?xml version="1.0" encoding="utf-8"?>
<a:theme xmlns:a="http://schemas.openxmlformats.org/drawingml/2006/main" name="Facet">
  <a:themeElements>
    <a:clrScheme name="Custom 9">
      <a:dk1>
        <a:srgbClr val="000000"/>
      </a:dk1>
      <a:lt1>
        <a:sysClr val="window" lastClr="FFFFFF"/>
      </a:lt1>
      <a:dk2>
        <a:srgbClr val="505046"/>
      </a:dk2>
      <a:lt2>
        <a:srgbClr val="EEECE1"/>
      </a:lt2>
      <a:accent1>
        <a:srgbClr val="ED3527"/>
      </a:accent1>
      <a:accent2>
        <a:srgbClr val="B43512"/>
      </a:accent2>
      <a:accent3>
        <a:srgbClr val="B64926"/>
      </a:accent3>
      <a:accent4>
        <a:srgbClr val="FEE084"/>
      </a:accent4>
      <a:accent5>
        <a:srgbClr val="CC9900"/>
      </a:accent5>
      <a:accent6>
        <a:srgbClr val="B22600"/>
      </a:accent6>
      <a:hlink>
        <a:srgbClr val="CC9900"/>
      </a:hlink>
      <a:folHlink>
        <a:srgbClr val="66669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EC58E9E8EE77498AE0E42CE7297989" ma:contentTypeVersion="18" ma:contentTypeDescription="Create a new document." ma:contentTypeScope="" ma:versionID="a3f6fce429147b1393a8928f5b9f3c62">
  <xsd:schema xmlns:xsd="http://www.w3.org/2001/XMLSchema" xmlns:xs="http://www.w3.org/2001/XMLSchema" xmlns:p="http://schemas.microsoft.com/office/2006/metadata/properties" xmlns:ns1="http://schemas.microsoft.com/sharepoint/v3" xmlns:ns2="f6bba534-b43b-4994-be50-b9f106eff1e8" xmlns:ns3="f625f7aa-419f-4d1b-98a9-1409106881a5" targetNamespace="http://schemas.microsoft.com/office/2006/metadata/properties" ma:root="true" ma:fieldsID="67eb91438aca95458b3fd0639cdbf73f" ns1:_="" ns2:_="" ns3:_="">
    <xsd:import namespace="http://schemas.microsoft.com/sharepoint/v3"/>
    <xsd:import namespace="f6bba534-b43b-4994-be50-b9f106eff1e8"/>
    <xsd:import namespace="f625f7aa-419f-4d1b-98a9-1409106881a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MediaLengthInSeconds" minOccurs="0"/>
                <xsd:element ref="ns1:_ip_UnifiedCompliancePolicyProperties" minOccurs="0"/>
                <xsd:element ref="ns1:_ip_UnifiedCompliancePolicyUIAc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6bba534-b43b-4994-be50-b9f106eff1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af7e3922-6841-4ae1-b806-bb84002d803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625f7aa-419f-4d1b-98a9-1409106881a5"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fd25a3a9-a5a0-4fcf-b3cb-9a6d59f82953}" ma:internalName="TaxCatchAll" ma:showField="CatchAllData" ma:web="f625f7aa-419f-4d1b-98a9-1409106881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f625f7aa-419f-4d1b-98a9-1409106881a5" xsi:nil="true"/>
    <_ip_UnifiedCompliancePolicyProperties xmlns="http://schemas.microsoft.com/sharepoint/v3" xsi:nil="true"/>
    <lcf76f155ced4ddcb4097134ff3c332f xmlns="f6bba534-b43b-4994-be50-b9f106eff1e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93D3527-28E1-4A98-A3AB-3334219447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bba534-b43b-4994-be50-b9f106eff1e8"/>
    <ds:schemaRef ds:uri="f625f7aa-419f-4d1b-98a9-1409106881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6D6D2F2-7039-4DC4-A94C-E332F0C67BF6}">
  <ds:schemaRefs>
    <ds:schemaRef ds:uri="http://schemas.microsoft.com/sharepoint/v3/contenttype/forms"/>
  </ds:schemaRefs>
</ds:datastoreItem>
</file>

<file path=customXml/itemProps3.xml><?xml version="1.0" encoding="utf-8"?>
<ds:datastoreItem xmlns:ds="http://schemas.openxmlformats.org/officeDocument/2006/customXml" ds:itemID="{1AC18CA5-A3CF-406E-B130-84233EE996E8}">
  <ds:schemaRefs>
    <ds:schemaRef ds:uri="http://purl.org/dc/dcmitype/"/>
    <ds:schemaRef ds:uri="http://schemas.microsoft.com/office/2006/documentManagement/types"/>
    <ds:schemaRef ds:uri="http://purl.org/dc/elements/1.1/"/>
    <ds:schemaRef ds:uri="http://www.w3.org/XML/1998/namespace"/>
    <ds:schemaRef ds:uri="f625f7aa-419f-4d1b-98a9-1409106881a5"/>
    <ds:schemaRef ds:uri="http://schemas.microsoft.com/office/2006/metadata/properties"/>
    <ds:schemaRef ds:uri="http://schemas.microsoft.com/sharepoint/v3"/>
    <ds:schemaRef ds:uri="http://purl.org/dc/terms/"/>
    <ds:schemaRef ds:uri="http://schemas.microsoft.com/office/infopath/2007/PartnerControls"/>
    <ds:schemaRef ds:uri="http://schemas.openxmlformats.org/package/2006/metadata/core-properties"/>
    <ds:schemaRef ds:uri="f6bba534-b43b-4994-be50-b9f106eff1e8"/>
  </ds:schemaRefs>
</ds:datastoreItem>
</file>

<file path=docProps/app.xml><?xml version="1.0" encoding="utf-8"?>
<Properties xmlns="http://schemas.openxmlformats.org/officeDocument/2006/extended-properties" xmlns:vt="http://schemas.openxmlformats.org/officeDocument/2006/docPropsVTypes">
  <Template/>
  <TotalTime>0</TotalTime>
  <Words>1932</Words>
  <Application>Microsoft Office PowerPoint</Application>
  <PresentationFormat>Widescreen</PresentationFormat>
  <Paragraphs>195</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Trebuchet MS</vt:lpstr>
      <vt:lpstr>Wingdings 3</vt:lpstr>
      <vt:lpstr>Facet</vt:lpstr>
      <vt:lpstr>Hagen Center  Civic Internship Program 2023 </vt:lpstr>
      <vt:lpstr>Purpose of Internship </vt:lpstr>
      <vt:lpstr>Internship Dates</vt:lpstr>
      <vt:lpstr>PowerPoint Presentation</vt:lpstr>
      <vt:lpstr>Selection Process</vt:lpstr>
      <vt:lpstr>Selection Dates</vt:lpstr>
      <vt:lpstr>Selection- The Proposal</vt:lpstr>
      <vt:lpstr>Hagen Center Responsibilities</vt:lpstr>
      <vt:lpstr>Internship Site Responsibilities</vt:lpstr>
      <vt:lpstr>Payroll Timeline</vt:lpstr>
      <vt:lpstr>Guidance for Internship Position Description and Selecting Candidates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 Civic Internship</dc:title>
  <dc:creator>Becky Kouns</dc:creator>
  <cp:lastModifiedBy>Kristen L. Collier</cp:lastModifiedBy>
  <cp:revision>40</cp:revision>
  <cp:lastPrinted>2023-01-12T15:42:39Z</cp:lastPrinted>
  <dcterms:created xsi:type="dcterms:W3CDTF">2022-11-18T16:20:54Z</dcterms:created>
  <dcterms:modified xsi:type="dcterms:W3CDTF">2023-01-12T20:07:41Z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0x010100C2EC58E9E8EE77498AE0E42CE7297989</vt:lpwstr>
  </property>
  <property fmtid="{D5CDD505-2E9C-101B-9397-08002B2CF9AE}" pid="3" name="MediaServiceImageTags">
    <vt:lpwstr/>
  </property>
</Properties>
</file>