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sldIdLst>
    <p:sldId id="256" r:id="rId5"/>
    <p:sldId id="261" r:id="rId6"/>
    <p:sldId id="267" r:id="rId7"/>
    <p:sldId id="259" r:id="rId8"/>
    <p:sldId id="269" r:id="rId9"/>
    <p:sldId id="268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990DCB-AF23-4094-864B-C8B99FA30370}">
      <dgm:prSet phldrT="[Text]"/>
      <dgm:spPr/>
      <dgm:t>
        <a:bodyPr/>
        <a:lstStyle/>
        <a:p>
          <a:r>
            <a:rPr lang="en-US" dirty="0"/>
            <a:t>Step </a:t>
          </a:r>
          <a:r>
            <a:rPr lang="en-US" dirty="0" smtClean="0"/>
            <a:t>2</a:t>
          </a:r>
          <a:endParaRPr lang="en-US" dirty="0"/>
        </a:p>
      </dgm:t>
    </dgm:pt>
    <dgm:pt modelId="{9045AE91-C8DE-42D1-9697-92115E53B6EE}" type="parTrans" cxnId="{289A7ABA-98F5-4FB1-939B-2977E2B9EB8F}">
      <dgm:prSet/>
      <dgm:spPr/>
      <dgm:t>
        <a:bodyPr/>
        <a:lstStyle/>
        <a:p>
          <a:endParaRPr lang="en-US"/>
        </a:p>
      </dgm:t>
    </dgm:pt>
    <dgm:pt modelId="{8F93B7AA-ADE0-44B8-AFDE-9A1375C16706}" type="sibTrans" cxnId="{289A7ABA-98F5-4FB1-939B-2977E2B9EB8F}">
      <dgm:prSet/>
      <dgm:spPr/>
      <dgm:t>
        <a:bodyPr/>
        <a:lstStyle/>
        <a:p>
          <a:endParaRPr lang="en-US"/>
        </a:p>
      </dgm:t>
    </dgm:pt>
    <dgm:pt modelId="{7DEF99AD-EC88-4718-B8D7-F22561235CEC}">
      <dgm:prSet phldrT="[Text]"/>
      <dgm:spPr/>
      <dgm:t>
        <a:bodyPr/>
        <a:lstStyle/>
        <a:p>
          <a:r>
            <a:rPr lang="en-US" b="1" dirty="0" smtClean="0"/>
            <a:t>Review My Progress/Degree Audit</a:t>
          </a:r>
          <a:endParaRPr lang="en-US" b="1" dirty="0"/>
        </a:p>
      </dgm:t>
    </dgm:pt>
    <dgm:pt modelId="{E16E29D3-9570-412D-93B6-B4CE77D1B6DD}" type="parTrans" cxnId="{46DBFC28-5C33-4B88-8831-68037F695A48}">
      <dgm:prSet/>
      <dgm:spPr/>
      <dgm:t>
        <a:bodyPr/>
        <a:lstStyle/>
        <a:p>
          <a:endParaRPr lang="en-US"/>
        </a:p>
      </dgm:t>
    </dgm:pt>
    <dgm:pt modelId="{456EA687-CA8C-4F68-B168-4C2E87ACC68B}" type="sibTrans" cxnId="{46DBFC28-5C33-4B88-8831-68037F695A48}">
      <dgm:prSet/>
      <dgm:spPr/>
      <dgm:t>
        <a:bodyPr/>
        <a:lstStyle/>
        <a:p>
          <a:endParaRPr lang="en-US"/>
        </a:p>
      </dgm:t>
    </dgm:pt>
    <dgm:pt modelId="{240AA45F-7625-47CB-82DB-58CF98B59095}">
      <dgm:prSet phldrT="[Text]"/>
      <dgm:spPr/>
      <dgm:t>
        <a:bodyPr/>
        <a:lstStyle/>
        <a:p>
          <a:r>
            <a:rPr lang="en-US" dirty="0"/>
            <a:t>Step </a:t>
          </a:r>
          <a:r>
            <a:rPr lang="en-US" dirty="0" smtClean="0"/>
            <a:t>3</a:t>
          </a:r>
          <a:endParaRPr lang="en-US" dirty="0"/>
        </a:p>
      </dgm:t>
    </dgm:pt>
    <dgm:pt modelId="{648CE750-928A-4617-818A-2C5528133922}" type="parTrans" cxnId="{159602F2-C521-4E1D-AE9F-D54CDD414A04}">
      <dgm:prSet/>
      <dgm:spPr/>
      <dgm:t>
        <a:bodyPr/>
        <a:lstStyle/>
        <a:p>
          <a:endParaRPr lang="en-US"/>
        </a:p>
      </dgm:t>
    </dgm:pt>
    <dgm:pt modelId="{A5F62957-BF38-47A2-B1D2-0D9C89C422D5}" type="sibTrans" cxnId="{159602F2-C521-4E1D-AE9F-D54CDD414A04}">
      <dgm:prSet/>
      <dgm:spPr/>
      <dgm:t>
        <a:bodyPr/>
        <a:lstStyle/>
        <a:p>
          <a:endParaRPr lang="en-US"/>
        </a:p>
      </dgm:t>
    </dgm:pt>
    <dgm:pt modelId="{27B4E690-4D0F-4D7A-BF6F-F3DD955F4988}">
      <dgm:prSet phldrT="[Text]"/>
      <dgm:spPr/>
      <dgm:t>
        <a:bodyPr/>
        <a:lstStyle/>
        <a:p>
          <a:r>
            <a:rPr lang="en-US" b="1" dirty="0" smtClean="0"/>
            <a:t>Review 4 Year Plan</a:t>
          </a:r>
          <a:endParaRPr lang="en-US" b="1" dirty="0"/>
        </a:p>
      </dgm:t>
    </dgm:pt>
    <dgm:pt modelId="{90D197D3-3303-4C80-A092-3B7BDF04FBF7}" type="parTrans" cxnId="{62126DBA-440F-4890-99E9-D0197B1F8AC3}">
      <dgm:prSet/>
      <dgm:spPr/>
      <dgm:t>
        <a:bodyPr/>
        <a:lstStyle/>
        <a:p>
          <a:endParaRPr lang="en-US"/>
        </a:p>
      </dgm:t>
    </dgm:pt>
    <dgm:pt modelId="{9A9FC636-BF64-4AA3-9111-3312D89D6371}" type="sibTrans" cxnId="{62126DBA-440F-4890-99E9-D0197B1F8AC3}">
      <dgm:prSet/>
      <dgm:spPr/>
      <dgm:t>
        <a:bodyPr/>
        <a:lstStyle/>
        <a:p>
          <a:endParaRPr lang="en-US"/>
        </a:p>
      </dgm:t>
    </dgm:pt>
    <dgm:pt modelId="{E1AD1DBC-9B34-4672-B365-6C5C7E96A5E5}">
      <dgm:prSet phldrT="[Text]"/>
      <dgm:spPr/>
      <dgm:t>
        <a:bodyPr/>
        <a:lstStyle/>
        <a:p>
          <a:r>
            <a:rPr lang="en-US" dirty="0"/>
            <a:t>Step </a:t>
          </a:r>
          <a:r>
            <a:rPr lang="en-US" dirty="0" smtClean="0"/>
            <a:t>4</a:t>
          </a:r>
          <a:endParaRPr lang="en-US" dirty="0"/>
        </a:p>
      </dgm:t>
    </dgm:pt>
    <dgm:pt modelId="{8C5C062E-BB4A-4159-9D81-9F19138DAF56}" type="parTrans" cxnId="{4E210A80-A0A8-4FC3-BB39-ADD0CB874D63}">
      <dgm:prSet/>
      <dgm:spPr/>
      <dgm:t>
        <a:bodyPr/>
        <a:lstStyle/>
        <a:p>
          <a:endParaRPr lang="en-US"/>
        </a:p>
      </dgm:t>
    </dgm:pt>
    <dgm:pt modelId="{1A79B38F-A3E5-4698-99B4-A0F5A3E8CD65}" type="sibTrans" cxnId="{4E210A80-A0A8-4FC3-BB39-ADD0CB874D63}">
      <dgm:prSet/>
      <dgm:spPr/>
      <dgm:t>
        <a:bodyPr/>
        <a:lstStyle/>
        <a:p>
          <a:endParaRPr lang="en-US"/>
        </a:p>
      </dgm:t>
    </dgm:pt>
    <dgm:pt modelId="{1D280956-61F1-44EA-89DD-47917582B346}">
      <dgm:prSet phldrT="[Text]"/>
      <dgm:spPr/>
      <dgm:t>
        <a:bodyPr/>
        <a:lstStyle/>
        <a:p>
          <a:r>
            <a:rPr lang="en-US" b="1" dirty="0" smtClean="0"/>
            <a:t>Review barriers to registration</a:t>
          </a:r>
          <a:endParaRPr lang="en-US" b="1" dirty="0"/>
        </a:p>
      </dgm:t>
    </dgm:pt>
    <dgm:pt modelId="{F5F29254-C816-4B3B-A23C-846A234C8557}" type="parTrans" cxnId="{8DAC0267-44CD-4D02-88C9-B2F8A13C158E}">
      <dgm:prSet/>
      <dgm:spPr/>
      <dgm:t>
        <a:bodyPr/>
        <a:lstStyle/>
        <a:p>
          <a:endParaRPr lang="en-US"/>
        </a:p>
      </dgm:t>
    </dgm:pt>
    <dgm:pt modelId="{EC76378A-9F1D-482E-AF47-2DD7D70945B6}" type="sibTrans" cxnId="{8DAC0267-44CD-4D02-88C9-B2F8A13C158E}">
      <dgm:prSet/>
      <dgm:spPr/>
      <dgm:t>
        <a:bodyPr/>
        <a:lstStyle/>
        <a:p>
          <a:endParaRPr lang="en-US"/>
        </a:p>
      </dgm:t>
    </dgm:pt>
    <dgm:pt modelId="{3939235F-6C8D-4D6E-9342-B739C4F5EDE2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D880FF65-5A71-4AF1-A5B6-50F747DA2524}" type="parTrans" cxnId="{352229CF-907F-4A56-8A4B-D5CB198A1BAA}">
      <dgm:prSet/>
      <dgm:spPr/>
      <dgm:t>
        <a:bodyPr/>
        <a:lstStyle/>
        <a:p>
          <a:endParaRPr lang="en-US"/>
        </a:p>
      </dgm:t>
    </dgm:pt>
    <dgm:pt modelId="{67128418-7E17-4C22-B84D-A2DDA92284C8}" type="sibTrans" cxnId="{352229CF-907F-4A56-8A4B-D5CB198A1BAA}">
      <dgm:prSet/>
      <dgm:spPr/>
      <dgm:t>
        <a:bodyPr/>
        <a:lstStyle/>
        <a:p>
          <a:endParaRPr lang="en-US"/>
        </a:p>
      </dgm:t>
    </dgm:pt>
    <dgm:pt modelId="{CE0B4FE0-3631-4F32-A73C-E1E2FC147614}">
      <dgm:prSet phldrT="[Text]"/>
      <dgm:spPr/>
      <dgm:t>
        <a:bodyPr/>
        <a:lstStyle/>
        <a:p>
          <a:r>
            <a:rPr lang="en-US" b="1" dirty="0" smtClean="0"/>
            <a:t>Review Notes from Previous Meeting</a:t>
          </a:r>
          <a:endParaRPr lang="en-US" b="1" dirty="0"/>
        </a:p>
      </dgm:t>
    </dgm:pt>
    <dgm:pt modelId="{893730AD-8C75-4B86-8E9A-F4AE201FAEDA}" type="parTrans" cxnId="{FE4D461B-9DF0-4EC3-B2CB-94BB4EE3B632}">
      <dgm:prSet/>
      <dgm:spPr/>
      <dgm:t>
        <a:bodyPr/>
        <a:lstStyle/>
        <a:p>
          <a:endParaRPr lang="en-US"/>
        </a:p>
      </dgm:t>
    </dgm:pt>
    <dgm:pt modelId="{4CA1C1E7-4B55-465A-9680-7A72B63686BE}" type="sibTrans" cxnId="{FE4D461B-9DF0-4EC3-B2CB-94BB4EE3B632}">
      <dgm:prSet/>
      <dgm:spPr/>
      <dgm:t>
        <a:bodyPr/>
        <a:lstStyle/>
        <a:p>
          <a:endParaRPr lang="en-US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15883DA-CFD0-4901-A962-199651126220}" type="pres">
      <dgm:prSet presAssocID="{3939235F-6C8D-4D6E-9342-B739C4F5EDE2}" presName="parenttextcomposite" presStyleCnt="0"/>
      <dgm:spPr/>
    </dgm:pt>
    <dgm:pt modelId="{7401E1C0-9034-40EB-B36F-5995B3230DB7}" type="pres">
      <dgm:prSet presAssocID="{3939235F-6C8D-4D6E-9342-B739C4F5EDE2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668DF-5FD4-48BA-B189-F490E842A641}" type="pres">
      <dgm:prSet presAssocID="{3939235F-6C8D-4D6E-9342-B739C4F5EDE2}" presName="composite" presStyleCnt="0"/>
      <dgm:spPr/>
    </dgm:pt>
    <dgm:pt modelId="{AFC198B4-BE86-4A04-98C0-929B05735B21}" type="pres">
      <dgm:prSet presAssocID="{3939235F-6C8D-4D6E-9342-B739C4F5EDE2}" presName="chevron1" presStyleLbl="alignNode1" presStyleIdx="0" presStyleCnt="28"/>
      <dgm:spPr/>
    </dgm:pt>
    <dgm:pt modelId="{8943F369-FE71-4FA4-8A88-1A948C0C7DB0}" type="pres">
      <dgm:prSet presAssocID="{3939235F-6C8D-4D6E-9342-B739C4F5EDE2}" presName="chevron2" presStyleLbl="alignNode1" presStyleIdx="1" presStyleCnt="28"/>
      <dgm:spPr/>
    </dgm:pt>
    <dgm:pt modelId="{E394A440-BA03-4E8C-AB52-C42AF8320045}" type="pres">
      <dgm:prSet presAssocID="{3939235F-6C8D-4D6E-9342-B739C4F5EDE2}" presName="chevron3" presStyleLbl="alignNode1" presStyleIdx="2" presStyleCnt="28"/>
      <dgm:spPr/>
    </dgm:pt>
    <dgm:pt modelId="{917578F4-FCEE-4E78-B2C3-C9062721FBB0}" type="pres">
      <dgm:prSet presAssocID="{3939235F-6C8D-4D6E-9342-B739C4F5EDE2}" presName="chevron4" presStyleLbl="alignNode1" presStyleIdx="3" presStyleCnt="28"/>
      <dgm:spPr/>
    </dgm:pt>
    <dgm:pt modelId="{D3C37465-D192-4325-964B-74F8977EDEF4}" type="pres">
      <dgm:prSet presAssocID="{3939235F-6C8D-4D6E-9342-B739C4F5EDE2}" presName="chevron5" presStyleLbl="alignNode1" presStyleIdx="4" presStyleCnt="28"/>
      <dgm:spPr/>
    </dgm:pt>
    <dgm:pt modelId="{537FB485-CA8A-43DF-A125-D7B87E5DBCB8}" type="pres">
      <dgm:prSet presAssocID="{3939235F-6C8D-4D6E-9342-B739C4F5EDE2}" presName="chevron6" presStyleLbl="alignNode1" presStyleIdx="5" presStyleCnt="28"/>
      <dgm:spPr/>
    </dgm:pt>
    <dgm:pt modelId="{4F16093C-49E9-4A75-8122-60948B40180B}" type="pres">
      <dgm:prSet presAssocID="{3939235F-6C8D-4D6E-9342-B739C4F5EDE2}" presName="chevron7" presStyleLbl="alignNode1" presStyleIdx="6" presStyleCnt="28"/>
      <dgm:spPr/>
    </dgm:pt>
    <dgm:pt modelId="{D79EE99D-E09C-4BFF-A36D-2B490483AE93}" type="pres">
      <dgm:prSet presAssocID="{3939235F-6C8D-4D6E-9342-B739C4F5EDE2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8C671-BB6D-49A2-9233-7ED53C3D26A9}" type="pres">
      <dgm:prSet presAssocID="{67128418-7E17-4C22-B84D-A2DDA92284C8}" presName="sibTrans" presStyleCnt="0"/>
      <dgm:spPr/>
    </dgm:pt>
    <dgm:pt modelId="{0E7F93D0-E3D1-48EE-9797-63EC830CCA06}" type="pres">
      <dgm:prSet presAssocID="{3B990DCB-AF23-4094-864B-C8B99FA30370}" presName="parenttextcomposite" presStyleCnt="0"/>
      <dgm:spPr/>
      <dgm:t>
        <a:bodyPr/>
        <a:lstStyle/>
        <a:p>
          <a:endParaRPr lang="en-US"/>
        </a:p>
      </dgm:t>
    </dgm:pt>
    <dgm:pt modelId="{1828D533-56A7-44F9-AB5F-B12D35D0CCA4}" type="pres">
      <dgm:prSet presAssocID="{3B990DCB-AF23-4094-864B-C8B99FA30370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67B03-FCF6-480B-BD04-B18E95132E7F}" type="pres">
      <dgm:prSet presAssocID="{3B990DCB-AF23-4094-864B-C8B99FA30370}" presName="composite" presStyleCnt="0"/>
      <dgm:spPr/>
      <dgm:t>
        <a:bodyPr/>
        <a:lstStyle/>
        <a:p>
          <a:endParaRPr lang="en-US"/>
        </a:p>
      </dgm:t>
    </dgm:pt>
    <dgm:pt modelId="{B5E09CC3-072D-40C5-93CB-3CB61546DAC3}" type="pres">
      <dgm:prSet presAssocID="{3B990DCB-AF23-4094-864B-C8B99FA30370}" presName="chevron1" presStyleLbl="alignNode1" presStyleIdx="7" presStyleCnt="28"/>
      <dgm:spPr/>
      <dgm:t>
        <a:bodyPr/>
        <a:lstStyle/>
        <a:p>
          <a:endParaRPr lang="en-US"/>
        </a:p>
      </dgm:t>
    </dgm:pt>
    <dgm:pt modelId="{7E5B5F30-562C-45F5-947C-105C96262837}" type="pres">
      <dgm:prSet presAssocID="{3B990DCB-AF23-4094-864B-C8B99FA30370}" presName="chevron2" presStyleLbl="alignNode1" presStyleIdx="8" presStyleCnt="28"/>
      <dgm:spPr/>
      <dgm:t>
        <a:bodyPr/>
        <a:lstStyle/>
        <a:p>
          <a:endParaRPr lang="en-US"/>
        </a:p>
      </dgm:t>
    </dgm:pt>
    <dgm:pt modelId="{BA96BDD2-A6C8-4432-8E71-D4E67320B8FF}" type="pres">
      <dgm:prSet presAssocID="{3B990DCB-AF23-4094-864B-C8B99FA30370}" presName="chevron3" presStyleLbl="alignNode1" presStyleIdx="9" presStyleCnt="28"/>
      <dgm:spPr/>
      <dgm:t>
        <a:bodyPr/>
        <a:lstStyle/>
        <a:p>
          <a:endParaRPr lang="en-US"/>
        </a:p>
      </dgm:t>
    </dgm:pt>
    <dgm:pt modelId="{2AAF1885-F2C6-4C50-A304-71F970C85713}" type="pres">
      <dgm:prSet presAssocID="{3B990DCB-AF23-4094-864B-C8B99FA30370}" presName="chevron4" presStyleLbl="alignNode1" presStyleIdx="10" presStyleCnt="28"/>
      <dgm:spPr/>
      <dgm:t>
        <a:bodyPr/>
        <a:lstStyle/>
        <a:p>
          <a:endParaRPr lang="en-US"/>
        </a:p>
      </dgm:t>
    </dgm:pt>
    <dgm:pt modelId="{1C9109EC-43D0-4356-8840-1C174E169D4F}" type="pres">
      <dgm:prSet presAssocID="{3B990DCB-AF23-4094-864B-C8B99FA30370}" presName="chevron5" presStyleLbl="alignNode1" presStyleIdx="11" presStyleCnt="28"/>
      <dgm:spPr/>
      <dgm:t>
        <a:bodyPr/>
        <a:lstStyle/>
        <a:p>
          <a:endParaRPr lang="en-US"/>
        </a:p>
      </dgm:t>
    </dgm:pt>
    <dgm:pt modelId="{F580C234-F277-4109-8F54-CBF87BE4B61B}" type="pres">
      <dgm:prSet presAssocID="{3B990DCB-AF23-4094-864B-C8B99FA30370}" presName="chevron6" presStyleLbl="alignNode1" presStyleIdx="12" presStyleCnt="28"/>
      <dgm:spPr/>
      <dgm:t>
        <a:bodyPr/>
        <a:lstStyle/>
        <a:p>
          <a:endParaRPr lang="en-US"/>
        </a:p>
      </dgm:t>
    </dgm:pt>
    <dgm:pt modelId="{C2DC7889-4537-4EA1-8B7E-3B1E25B6DE4C}" type="pres">
      <dgm:prSet presAssocID="{3B990DCB-AF23-4094-864B-C8B99FA30370}" presName="chevron7" presStyleLbl="alignNode1" presStyleIdx="13" presStyleCnt="28"/>
      <dgm:spPr/>
      <dgm:t>
        <a:bodyPr/>
        <a:lstStyle/>
        <a:p>
          <a:endParaRPr lang="en-US"/>
        </a:p>
      </dgm:t>
    </dgm:pt>
    <dgm:pt modelId="{B46F8A2D-B8E9-481F-97F6-8D8A2A54017A}" type="pres">
      <dgm:prSet presAssocID="{3B990DCB-AF23-4094-864B-C8B99FA30370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D04E4-2B56-456D-ABEC-1649C35A46F4}" type="pres">
      <dgm:prSet presAssocID="{8F93B7AA-ADE0-44B8-AFDE-9A1375C16706}" presName="sibTrans" presStyleCnt="0"/>
      <dgm:spPr/>
      <dgm:t>
        <a:bodyPr/>
        <a:lstStyle/>
        <a:p>
          <a:endParaRPr lang="en-US"/>
        </a:p>
      </dgm:t>
    </dgm:pt>
    <dgm:pt modelId="{3CFDAEF9-1DF0-4C50-912D-A5CCDA52F9EA}" type="pres">
      <dgm:prSet presAssocID="{240AA45F-7625-47CB-82DB-58CF98B59095}" presName="parenttextcomposite" presStyleCnt="0"/>
      <dgm:spPr/>
      <dgm:t>
        <a:bodyPr/>
        <a:lstStyle/>
        <a:p>
          <a:endParaRPr lang="en-US"/>
        </a:p>
      </dgm:t>
    </dgm:pt>
    <dgm:pt modelId="{A4E32358-9FAF-4554-AC0F-5ED0792D2EF5}" type="pres">
      <dgm:prSet presAssocID="{240AA45F-7625-47CB-82DB-58CF98B59095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F8E40-6E6F-4455-8548-D54325D6BFF6}" type="pres">
      <dgm:prSet presAssocID="{240AA45F-7625-47CB-82DB-58CF98B59095}" presName="composite" presStyleCnt="0"/>
      <dgm:spPr/>
      <dgm:t>
        <a:bodyPr/>
        <a:lstStyle/>
        <a:p>
          <a:endParaRPr lang="en-US"/>
        </a:p>
      </dgm:t>
    </dgm:pt>
    <dgm:pt modelId="{694975F8-4C8F-474E-82FD-B2D3B38E3CE9}" type="pres">
      <dgm:prSet presAssocID="{240AA45F-7625-47CB-82DB-58CF98B59095}" presName="chevron1" presStyleLbl="alignNode1" presStyleIdx="14" presStyleCnt="28"/>
      <dgm:spPr/>
      <dgm:t>
        <a:bodyPr/>
        <a:lstStyle/>
        <a:p>
          <a:endParaRPr lang="en-US"/>
        </a:p>
      </dgm:t>
    </dgm:pt>
    <dgm:pt modelId="{3461506E-F2BB-405D-A55B-BEB6F1374518}" type="pres">
      <dgm:prSet presAssocID="{240AA45F-7625-47CB-82DB-58CF98B59095}" presName="chevron2" presStyleLbl="alignNode1" presStyleIdx="15" presStyleCnt="28"/>
      <dgm:spPr/>
      <dgm:t>
        <a:bodyPr/>
        <a:lstStyle/>
        <a:p>
          <a:endParaRPr lang="en-US"/>
        </a:p>
      </dgm:t>
    </dgm:pt>
    <dgm:pt modelId="{B43EA23D-813A-4C2D-A537-8243C507CEB5}" type="pres">
      <dgm:prSet presAssocID="{240AA45F-7625-47CB-82DB-58CF98B59095}" presName="chevron3" presStyleLbl="alignNode1" presStyleIdx="16" presStyleCnt="28"/>
      <dgm:spPr/>
      <dgm:t>
        <a:bodyPr/>
        <a:lstStyle/>
        <a:p>
          <a:endParaRPr lang="en-US"/>
        </a:p>
      </dgm:t>
    </dgm:pt>
    <dgm:pt modelId="{9B2EDFA1-E5EE-473E-86DC-A299D77CF06C}" type="pres">
      <dgm:prSet presAssocID="{240AA45F-7625-47CB-82DB-58CF98B59095}" presName="chevron4" presStyleLbl="alignNode1" presStyleIdx="17" presStyleCnt="28"/>
      <dgm:spPr/>
      <dgm:t>
        <a:bodyPr/>
        <a:lstStyle/>
        <a:p>
          <a:endParaRPr lang="en-US"/>
        </a:p>
      </dgm:t>
    </dgm:pt>
    <dgm:pt modelId="{99CDA10C-4B9C-4F99-9CE8-2F50B1F51829}" type="pres">
      <dgm:prSet presAssocID="{240AA45F-7625-47CB-82DB-58CF98B59095}" presName="chevron5" presStyleLbl="alignNode1" presStyleIdx="18" presStyleCnt="28"/>
      <dgm:spPr/>
      <dgm:t>
        <a:bodyPr/>
        <a:lstStyle/>
        <a:p>
          <a:endParaRPr lang="en-US"/>
        </a:p>
      </dgm:t>
    </dgm:pt>
    <dgm:pt modelId="{A7A25454-564F-41D3-9BE8-A358F92A3958}" type="pres">
      <dgm:prSet presAssocID="{240AA45F-7625-47CB-82DB-58CF98B59095}" presName="chevron6" presStyleLbl="alignNode1" presStyleIdx="19" presStyleCnt="28"/>
      <dgm:spPr/>
      <dgm:t>
        <a:bodyPr/>
        <a:lstStyle/>
        <a:p>
          <a:endParaRPr lang="en-US"/>
        </a:p>
      </dgm:t>
    </dgm:pt>
    <dgm:pt modelId="{8F9A76A5-9999-4ECA-A9FA-4698A1E4CE80}" type="pres">
      <dgm:prSet presAssocID="{240AA45F-7625-47CB-82DB-58CF98B59095}" presName="chevron7" presStyleLbl="alignNode1" presStyleIdx="20" presStyleCnt="28"/>
      <dgm:spPr/>
      <dgm:t>
        <a:bodyPr/>
        <a:lstStyle/>
        <a:p>
          <a:endParaRPr lang="en-US"/>
        </a:p>
      </dgm:t>
    </dgm:pt>
    <dgm:pt modelId="{E32532E9-08CE-4B0A-BCE0-D0BA22A7E592}" type="pres">
      <dgm:prSet presAssocID="{240AA45F-7625-47CB-82DB-58CF98B59095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D1F9F-F85D-4751-9FA4-FFFFD796FEA9}" type="pres">
      <dgm:prSet presAssocID="{A5F62957-BF38-47A2-B1D2-0D9C89C422D5}" presName="sibTrans" presStyleCnt="0"/>
      <dgm:spPr/>
      <dgm:t>
        <a:bodyPr/>
        <a:lstStyle/>
        <a:p>
          <a:endParaRPr lang="en-US"/>
        </a:p>
      </dgm:t>
    </dgm:pt>
    <dgm:pt modelId="{A47DC8D3-5244-4038-8723-9AED2D034015}" type="pres">
      <dgm:prSet presAssocID="{E1AD1DBC-9B34-4672-B365-6C5C7E96A5E5}" presName="parenttextcomposite" presStyleCnt="0"/>
      <dgm:spPr/>
      <dgm:t>
        <a:bodyPr/>
        <a:lstStyle/>
        <a:p>
          <a:endParaRPr lang="en-US"/>
        </a:p>
      </dgm:t>
    </dgm:pt>
    <dgm:pt modelId="{6942386B-9CB3-42BD-8359-D4983AE6BE94}" type="pres">
      <dgm:prSet presAssocID="{E1AD1DBC-9B34-4672-B365-6C5C7E96A5E5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9F82F-7F09-4C2D-BBBD-4C83C12D619F}" type="pres">
      <dgm:prSet presAssocID="{E1AD1DBC-9B34-4672-B365-6C5C7E96A5E5}" presName="composite" presStyleCnt="0"/>
      <dgm:spPr/>
      <dgm:t>
        <a:bodyPr/>
        <a:lstStyle/>
        <a:p>
          <a:endParaRPr lang="en-US"/>
        </a:p>
      </dgm:t>
    </dgm:pt>
    <dgm:pt modelId="{F0B1E947-A6D5-46E6-8DF3-38B6CD902A99}" type="pres">
      <dgm:prSet presAssocID="{E1AD1DBC-9B34-4672-B365-6C5C7E96A5E5}" presName="chevron1" presStyleLbl="alignNode1" presStyleIdx="21" presStyleCnt="28"/>
      <dgm:spPr/>
      <dgm:t>
        <a:bodyPr/>
        <a:lstStyle/>
        <a:p>
          <a:endParaRPr lang="en-US"/>
        </a:p>
      </dgm:t>
    </dgm:pt>
    <dgm:pt modelId="{797D383C-06AE-488E-BDDF-404AF7FBEC48}" type="pres">
      <dgm:prSet presAssocID="{E1AD1DBC-9B34-4672-B365-6C5C7E96A5E5}" presName="chevron2" presStyleLbl="alignNode1" presStyleIdx="22" presStyleCnt="28"/>
      <dgm:spPr/>
      <dgm:t>
        <a:bodyPr/>
        <a:lstStyle/>
        <a:p>
          <a:endParaRPr lang="en-US"/>
        </a:p>
      </dgm:t>
    </dgm:pt>
    <dgm:pt modelId="{D991157B-C2C1-4888-B216-C7ADFB07A709}" type="pres">
      <dgm:prSet presAssocID="{E1AD1DBC-9B34-4672-B365-6C5C7E96A5E5}" presName="chevron3" presStyleLbl="alignNode1" presStyleIdx="23" presStyleCnt="28"/>
      <dgm:spPr/>
      <dgm:t>
        <a:bodyPr/>
        <a:lstStyle/>
        <a:p>
          <a:endParaRPr lang="en-US"/>
        </a:p>
      </dgm:t>
    </dgm:pt>
    <dgm:pt modelId="{E3334218-EB00-497D-B4E5-25842E5B4CD8}" type="pres">
      <dgm:prSet presAssocID="{E1AD1DBC-9B34-4672-B365-6C5C7E96A5E5}" presName="chevron4" presStyleLbl="alignNode1" presStyleIdx="24" presStyleCnt="28"/>
      <dgm:spPr/>
      <dgm:t>
        <a:bodyPr/>
        <a:lstStyle/>
        <a:p>
          <a:endParaRPr lang="en-US"/>
        </a:p>
      </dgm:t>
    </dgm:pt>
    <dgm:pt modelId="{20F9E2D2-B621-4521-9646-440AB7497F1F}" type="pres">
      <dgm:prSet presAssocID="{E1AD1DBC-9B34-4672-B365-6C5C7E96A5E5}" presName="chevron5" presStyleLbl="alignNode1" presStyleIdx="25" presStyleCnt="28"/>
      <dgm:spPr/>
      <dgm:t>
        <a:bodyPr/>
        <a:lstStyle/>
        <a:p>
          <a:endParaRPr lang="en-US"/>
        </a:p>
      </dgm:t>
    </dgm:pt>
    <dgm:pt modelId="{C8022930-DC19-4D8D-99CA-22B6F67B4F8C}" type="pres">
      <dgm:prSet presAssocID="{E1AD1DBC-9B34-4672-B365-6C5C7E96A5E5}" presName="chevron6" presStyleLbl="alignNode1" presStyleIdx="26" presStyleCnt="28"/>
      <dgm:spPr/>
      <dgm:t>
        <a:bodyPr/>
        <a:lstStyle/>
        <a:p>
          <a:endParaRPr lang="en-US"/>
        </a:p>
      </dgm:t>
    </dgm:pt>
    <dgm:pt modelId="{09D53426-11B8-4B93-9FA7-2E1EF814C7CC}" type="pres">
      <dgm:prSet presAssocID="{E1AD1DBC-9B34-4672-B365-6C5C7E96A5E5}" presName="chevron7" presStyleLbl="alignNode1" presStyleIdx="27" presStyleCnt="28"/>
      <dgm:spPr/>
      <dgm:t>
        <a:bodyPr/>
        <a:lstStyle/>
        <a:p>
          <a:endParaRPr lang="en-US"/>
        </a:p>
      </dgm:t>
    </dgm:pt>
    <dgm:pt modelId="{7D1CCBD6-3740-4106-ACAE-D6E331C7E2C9}" type="pres">
      <dgm:prSet presAssocID="{E1AD1DBC-9B34-4672-B365-6C5C7E96A5E5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E210A80-A0A8-4FC3-BB39-ADD0CB874D63}" srcId="{D3C5B8D2-1E6D-4BCA-9E4B-8A99C8D7BC4A}" destId="{E1AD1DBC-9B34-4672-B365-6C5C7E96A5E5}" srcOrd="3" destOrd="0" parTransId="{8C5C062E-BB4A-4159-9D81-9F19138DAF56}" sibTransId="{1A79B38F-A3E5-4698-99B4-A0F5A3E8CD65}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1734B43-BE7D-4490-AA80-2B949CE2826A}" type="presOf" srcId="{CE0B4FE0-3631-4F32-A73C-E1E2FC147614}" destId="{D79EE99D-E09C-4BFF-A36D-2B490483AE93}" srcOrd="0" destOrd="0" presId="urn:microsoft.com/office/officeart/2008/layout/VerticalAccentList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352229CF-907F-4A56-8A4B-D5CB198A1BAA}" srcId="{D3C5B8D2-1E6D-4BCA-9E4B-8A99C8D7BC4A}" destId="{3939235F-6C8D-4D6E-9342-B739C4F5EDE2}" srcOrd="0" destOrd="0" parTransId="{D880FF65-5A71-4AF1-A5B6-50F747DA2524}" sibTransId="{67128418-7E17-4C22-B84D-A2DDA92284C8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159602F2-C521-4E1D-AE9F-D54CDD414A04}" srcId="{D3C5B8D2-1E6D-4BCA-9E4B-8A99C8D7BC4A}" destId="{240AA45F-7625-47CB-82DB-58CF98B59095}" srcOrd="2" destOrd="0" parTransId="{648CE750-928A-4617-818A-2C5528133922}" sibTransId="{A5F62957-BF38-47A2-B1D2-0D9C89C422D5}"/>
    <dgm:cxn modelId="{FE4D461B-9DF0-4EC3-B2CB-94BB4EE3B632}" srcId="{3939235F-6C8D-4D6E-9342-B739C4F5EDE2}" destId="{CE0B4FE0-3631-4F32-A73C-E1E2FC147614}" srcOrd="0" destOrd="0" parTransId="{893730AD-8C75-4B86-8E9A-F4AE201FAEDA}" sibTransId="{4CA1C1E7-4B55-465A-9680-7A72B63686BE}"/>
    <dgm:cxn modelId="{41F3E3D4-99E7-4F2D-9961-3306B617C2E1}" type="presOf" srcId="{3939235F-6C8D-4D6E-9342-B739C4F5EDE2}" destId="{7401E1C0-9034-40EB-B36F-5995B3230DB7}" srcOrd="0" destOrd="0" presId="urn:microsoft.com/office/officeart/2008/layout/VerticalAccentList"/>
    <dgm:cxn modelId="{289A7ABA-98F5-4FB1-939B-2977E2B9EB8F}" srcId="{D3C5B8D2-1E6D-4BCA-9E4B-8A99C8D7BC4A}" destId="{3B990DCB-AF23-4094-864B-C8B99FA30370}" srcOrd="1" destOrd="0" parTransId="{9045AE91-C8DE-42D1-9697-92115E53B6EE}" sibTransId="{8F93B7AA-ADE0-44B8-AFDE-9A1375C16706}"/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7C659CAF-96D9-4ACC-A478-E0D41291E0A0}" type="presParOf" srcId="{AD265B07-23FB-4DFC-8F3D-B0DCAD6DF87E}" destId="{515883DA-CFD0-4901-A962-199651126220}" srcOrd="0" destOrd="0" presId="urn:microsoft.com/office/officeart/2008/layout/VerticalAccentList"/>
    <dgm:cxn modelId="{8D50BC46-FBDD-4612-A511-BB488C4DC2FF}" type="presParOf" srcId="{515883DA-CFD0-4901-A962-199651126220}" destId="{7401E1C0-9034-40EB-B36F-5995B3230DB7}" srcOrd="0" destOrd="0" presId="urn:microsoft.com/office/officeart/2008/layout/VerticalAccentList"/>
    <dgm:cxn modelId="{300963E6-973E-46FD-92E7-31E12B96EC96}" type="presParOf" srcId="{AD265B07-23FB-4DFC-8F3D-B0DCAD6DF87E}" destId="{64B668DF-5FD4-48BA-B189-F490E842A641}" srcOrd="1" destOrd="0" presId="urn:microsoft.com/office/officeart/2008/layout/VerticalAccentList"/>
    <dgm:cxn modelId="{EDBE1FD8-3426-4FC8-9D07-D850109C569B}" type="presParOf" srcId="{64B668DF-5FD4-48BA-B189-F490E842A641}" destId="{AFC198B4-BE86-4A04-98C0-929B05735B21}" srcOrd="0" destOrd="0" presId="urn:microsoft.com/office/officeart/2008/layout/VerticalAccentList"/>
    <dgm:cxn modelId="{DD21490C-8BB0-45CB-AC83-784B8DC58C72}" type="presParOf" srcId="{64B668DF-5FD4-48BA-B189-F490E842A641}" destId="{8943F369-FE71-4FA4-8A88-1A948C0C7DB0}" srcOrd="1" destOrd="0" presId="urn:microsoft.com/office/officeart/2008/layout/VerticalAccentList"/>
    <dgm:cxn modelId="{EE196060-A03D-4566-8135-047D5121BF07}" type="presParOf" srcId="{64B668DF-5FD4-48BA-B189-F490E842A641}" destId="{E394A440-BA03-4E8C-AB52-C42AF8320045}" srcOrd="2" destOrd="0" presId="urn:microsoft.com/office/officeart/2008/layout/VerticalAccentList"/>
    <dgm:cxn modelId="{BEB8DAF8-CD14-4A23-9B62-00D3972D1FFD}" type="presParOf" srcId="{64B668DF-5FD4-48BA-B189-F490E842A641}" destId="{917578F4-FCEE-4E78-B2C3-C9062721FBB0}" srcOrd="3" destOrd="0" presId="urn:microsoft.com/office/officeart/2008/layout/VerticalAccentList"/>
    <dgm:cxn modelId="{3B1C2EE2-EDE7-4263-A81A-8A9171C0A2B8}" type="presParOf" srcId="{64B668DF-5FD4-48BA-B189-F490E842A641}" destId="{D3C37465-D192-4325-964B-74F8977EDEF4}" srcOrd="4" destOrd="0" presId="urn:microsoft.com/office/officeart/2008/layout/VerticalAccentList"/>
    <dgm:cxn modelId="{C00CA6F3-7D37-4F51-B65F-B4D972D20FE2}" type="presParOf" srcId="{64B668DF-5FD4-48BA-B189-F490E842A641}" destId="{537FB485-CA8A-43DF-A125-D7B87E5DBCB8}" srcOrd="5" destOrd="0" presId="urn:microsoft.com/office/officeart/2008/layout/VerticalAccentList"/>
    <dgm:cxn modelId="{D52C4F77-D6CB-4B90-A9D2-282CC20D275B}" type="presParOf" srcId="{64B668DF-5FD4-48BA-B189-F490E842A641}" destId="{4F16093C-49E9-4A75-8122-60948B40180B}" srcOrd="6" destOrd="0" presId="urn:microsoft.com/office/officeart/2008/layout/VerticalAccentList"/>
    <dgm:cxn modelId="{38526186-84D7-48FC-B6E8-1A3939E3B166}" type="presParOf" srcId="{64B668DF-5FD4-48BA-B189-F490E842A641}" destId="{D79EE99D-E09C-4BFF-A36D-2B490483AE93}" srcOrd="7" destOrd="0" presId="urn:microsoft.com/office/officeart/2008/layout/VerticalAccentList"/>
    <dgm:cxn modelId="{BBA3FCC8-651A-4E22-BD45-B8CA967EF379}" type="presParOf" srcId="{AD265B07-23FB-4DFC-8F3D-B0DCAD6DF87E}" destId="{AE58C671-BB6D-49A2-9233-7ED53C3D26A9}" srcOrd="2" destOrd="0" presId="urn:microsoft.com/office/officeart/2008/layout/VerticalAccentList"/>
    <dgm:cxn modelId="{CEA96C6C-921E-4869-AF30-AC40641973C5}" type="presParOf" srcId="{AD265B07-23FB-4DFC-8F3D-B0DCAD6DF87E}" destId="{0E7F93D0-E3D1-48EE-9797-63EC830CCA06}" srcOrd="3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4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5" destOrd="0" presId="urn:microsoft.com/office/officeart/2008/layout/VerticalAccentList"/>
    <dgm:cxn modelId="{295EBDB8-43DF-4576-A1B1-40ECB0B05A91}" type="presParOf" srcId="{AD265B07-23FB-4DFC-8F3D-B0DCAD6DF87E}" destId="{3CFDAEF9-1DF0-4C50-912D-A5CCDA52F9EA}" srcOrd="6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7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8" destOrd="0" presId="urn:microsoft.com/office/officeart/2008/layout/VerticalAccentList"/>
    <dgm:cxn modelId="{830A8486-1199-423E-80A9-EC3DA5B14880}" type="presParOf" srcId="{AD265B07-23FB-4DFC-8F3D-B0DCAD6DF87E}" destId="{A47DC8D3-5244-4038-8723-9AED2D034015}" srcOrd="9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10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1E1C0-9034-40EB-B36F-5995B3230DB7}">
      <dsp:nvSpPr>
        <dsp:cNvPr id="0" name=""/>
        <dsp:cNvSpPr/>
      </dsp:nvSpPr>
      <dsp:spPr>
        <a:xfrm>
          <a:off x="550492" y="1631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Step 1</a:t>
          </a:r>
          <a:endParaRPr lang="en-US" sz="2200" kern="1200" dirty="0"/>
        </a:p>
      </dsp:txBody>
      <dsp:txXfrm>
        <a:off x="550492" y="1631"/>
        <a:ext cx="5079901" cy="461809"/>
      </dsp:txXfrm>
    </dsp:sp>
    <dsp:sp modelId="{AFC198B4-BE86-4A04-98C0-929B05735B21}">
      <dsp:nvSpPr>
        <dsp:cNvPr id="0" name=""/>
        <dsp:cNvSpPr/>
      </dsp:nvSpPr>
      <dsp:spPr>
        <a:xfrm>
          <a:off x="550492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43F369-FE71-4FA4-8A88-1A948C0C7DB0}">
      <dsp:nvSpPr>
        <dsp:cNvPr id="0" name=""/>
        <dsp:cNvSpPr/>
      </dsp:nvSpPr>
      <dsp:spPr>
        <a:xfrm>
          <a:off x="1264500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2222"/>
                <a:satOff val="362"/>
                <a:lumOff val="-334"/>
                <a:alphaOff val="0"/>
                <a:shade val="74000"/>
                <a:satMod val="130000"/>
                <a:lumMod val="90000"/>
              </a:schemeClr>
              <a:schemeClr val="accent5">
                <a:hueOff val="302222"/>
                <a:satOff val="362"/>
                <a:lumOff val="-33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2222"/>
              <a:satOff val="362"/>
              <a:lumOff val="-33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94A440-BA03-4E8C-AB52-C42AF8320045}">
      <dsp:nvSpPr>
        <dsp:cNvPr id="0" name=""/>
        <dsp:cNvSpPr/>
      </dsp:nvSpPr>
      <dsp:spPr>
        <a:xfrm>
          <a:off x="1979073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4444"/>
                <a:satOff val="723"/>
                <a:lumOff val="-668"/>
                <a:alphaOff val="0"/>
                <a:shade val="74000"/>
                <a:satMod val="130000"/>
                <a:lumMod val="90000"/>
              </a:schemeClr>
              <a:schemeClr val="accent5">
                <a:hueOff val="604444"/>
                <a:satOff val="723"/>
                <a:lumOff val="-66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604444"/>
              <a:satOff val="723"/>
              <a:lumOff val="-66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7578F4-FCEE-4E78-B2C3-C9062721FBB0}">
      <dsp:nvSpPr>
        <dsp:cNvPr id="0" name=""/>
        <dsp:cNvSpPr/>
      </dsp:nvSpPr>
      <dsp:spPr>
        <a:xfrm>
          <a:off x="2693081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06667"/>
                <a:satOff val="1085"/>
                <a:lumOff val="-1002"/>
                <a:alphaOff val="0"/>
                <a:shade val="74000"/>
                <a:satMod val="130000"/>
                <a:lumMod val="90000"/>
              </a:schemeClr>
              <a:schemeClr val="accent5">
                <a:hueOff val="906667"/>
                <a:satOff val="1085"/>
                <a:lumOff val="-100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906667"/>
              <a:satOff val="1085"/>
              <a:lumOff val="-10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C37465-D192-4325-964B-74F8977EDEF4}">
      <dsp:nvSpPr>
        <dsp:cNvPr id="0" name=""/>
        <dsp:cNvSpPr/>
      </dsp:nvSpPr>
      <dsp:spPr>
        <a:xfrm>
          <a:off x="3407654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8889"/>
                <a:satOff val="1447"/>
                <a:lumOff val="-1336"/>
                <a:alphaOff val="0"/>
                <a:shade val="74000"/>
                <a:satMod val="130000"/>
                <a:lumMod val="90000"/>
              </a:schemeClr>
              <a:schemeClr val="accent5">
                <a:hueOff val="1208889"/>
                <a:satOff val="1447"/>
                <a:lumOff val="-133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208889"/>
              <a:satOff val="1447"/>
              <a:lumOff val="-133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7FB485-CA8A-43DF-A125-D7B87E5DBCB8}">
      <dsp:nvSpPr>
        <dsp:cNvPr id="0" name=""/>
        <dsp:cNvSpPr/>
      </dsp:nvSpPr>
      <dsp:spPr>
        <a:xfrm>
          <a:off x="4121662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511111"/>
                <a:satOff val="1808"/>
                <a:lumOff val="-1671"/>
                <a:alphaOff val="0"/>
                <a:shade val="74000"/>
                <a:satMod val="130000"/>
                <a:lumMod val="90000"/>
              </a:schemeClr>
              <a:schemeClr val="accent5">
                <a:hueOff val="1511111"/>
                <a:satOff val="1808"/>
                <a:lumOff val="-167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11111"/>
              <a:satOff val="1808"/>
              <a:lumOff val="-16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16093C-49E9-4A75-8122-60948B40180B}">
      <dsp:nvSpPr>
        <dsp:cNvPr id="0" name=""/>
        <dsp:cNvSpPr/>
      </dsp:nvSpPr>
      <dsp:spPr>
        <a:xfrm>
          <a:off x="4836235" y="46344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813333"/>
                <a:satOff val="2170"/>
                <a:lumOff val="-2005"/>
                <a:alphaOff val="0"/>
                <a:shade val="74000"/>
                <a:satMod val="130000"/>
                <a:lumMod val="90000"/>
              </a:schemeClr>
              <a:schemeClr val="accent5">
                <a:hueOff val="1813333"/>
                <a:satOff val="2170"/>
                <a:lumOff val="-200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813333"/>
              <a:satOff val="2170"/>
              <a:lumOff val="-20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9EE99D-E09C-4BFF-A36D-2B490483AE93}">
      <dsp:nvSpPr>
        <dsp:cNvPr id="0" name=""/>
        <dsp:cNvSpPr/>
      </dsp:nvSpPr>
      <dsp:spPr>
        <a:xfrm>
          <a:off x="550492" y="557512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Review Notes from Previous Meeting</a:t>
          </a:r>
          <a:endParaRPr lang="en-US" sz="2200" b="1" kern="1200" dirty="0"/>
        </a:p>
      </dsp:txBody>
      <dsp:txXfrm>
        <a:off x="550492" y="557512"/>
        <a:ext cx="5145939" cy="752577"/>
      </dsp:txXfrm>
    </dsp:sp>
    <dsp:sp modelId="{1828D533-56A7-44F9-AB5F-B12D35D0CCA4}">
      <dsp:nvSpPr>
        <dsp:cNvPr id="0" name=""/>
        <dsp:cNvSpPr/>
      </dsp:nvSpPr>
      <dsp:spPr>
        <a:xfrm>
          <a:off x="550492" y="1505766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Step </a:t>
          </a:r>
          <a:r>
            <a:rPr lang="en-US" sz="2200" kern="1200" dirty="0" smtClean="0"/>
            <a:t>2</a:t>
          </a:r>
          <a:endParaRPr lang="en-US" sz="2200" kern="1200" dirty="0"/>
        </a:p>
      </dsp:txBody>
      <dsp:txXfrm>
        <a:off x="550492" y="1505766"/>
        <a:ext cx="5079901" cy="461809"/>
      </dsp:txXfrm>
    </dsp:sp>
    <dsp:sp modelId="{B5E09CC3-072D-40C5-93CB-3CB61546DAC3}">
      <dsp:nvSpPr>
        <dsp:cNvPr id="0" name=""/>
        <dsp:cNvSpPr/>
      </dsp:nvSpPr>
      <dsp:spPr>
        <a:xfrm>
          <a:off x="550492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115555"/>
                <a:satOff val="2531"/>
                <a:lumOff val="-2339"/>
                <a:alphaOff val="0"/>
                <a:shade val="74000"/>
                <a:satMod val="130000"/>
                <a:lumMod val="90000"/>
              </a:schemeClr>
              <a:schemeClr val="accent5">
                <a:hueOff val="2115555"/>
                <a:satOff val="2531"/>
                <a:lumOff val="-233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115555"/>
              <a:satOff val="2531"/>
              <a:lumOff val="-233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1264500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17778"/>
                <a:satOff val="2893"/>
                <a:lumOff val="-2673"/>
                <a:alphaOff val="0"/>
                <a:shade val="74000"/>
                <a:satMod val="130000"/>
                <a:lumMod val="90000"/>
              </a:schemeClr>
              <a:schemeClr val="accent5">
                <a:hueOff val="2417778"/>
                <a:satOff val="2893"/>
                <a:lumOff val="-267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417778"/>
              <a:satOff val="2893"/>
              <a:lumOff val="-26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979073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720000"/>
                <a:satOff val="3255"/>
                <a:lumOff val="-3007"/>
                <a:alphaOff val="0"/>
                <a:shade val="74000"/>
                <a:satMod val="130000"/>
                <a:lumMod val="90000"/>
              </a:schemeClr>
              <a:schemeClr val="accent5">
                <a:hueOff val="2720000"/>
                <a:satOff val="3255"/>
                <a:lumOff val="-300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720000"/>
              <a:satOff val="3255"/>
              <a:lumOff val="-300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693081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22222"/>
                <a:satOff val="3616"/>
                <a:lumOff val="-3341"/>
                <a:alphaOff val="0"/>
                <a:shade val="74000"/>
                <a:satMod val="130000"/>
                <a:lumMod val="90000"/>
              </a:schemeClr>
              <a:schemeClr val="accent5">
                <a:hueOff val="3022222"/>
                <a:satOff val="3616"/>
                <a:lumOff val="-334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22222"/>
              <a:satOff val="3616"/>
              <a:lumOff val="-33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07654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324444"/>
                <a:satOff val="3978"/>
                <a:lumOff val="-3675"/>
                <a:alphaOff val="0"/>
                <a:shade val="74000"/>
                <a:satMod val="130000"/>
                <a:lumMod val="90000"/>
              </a:schemeClr>
              <a:schemeClr val="accent5">
                <a:hueOff val="3324444"/>
                <a:satOff val="3978"/>
                <a:lumOff val="-367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324444"/>
              <a:satOff val="3978"/>
              <a:lumOff val="-36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121662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26667"/>
                <a:satOff val="4340"/>
                <a:lumOff val="-4009"/>
                <a:alphaOff val="0"/>
                <a:shade val="74000"/>
                <a:satMod val="130000"/>
                <a:lumMod val="90000"/>
              </a:schemeClr>
              <a:schemeClr val="accent5">
                <a:hueOff val="3626667"/>
                <a:satOff val="4340"/>
                <a:lumOff val="-400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626667"/>
              <a:satOff val="4340"/>
              <a:lumOff val="-400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4836235" y="1967575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928889"/>
                <a:satOff val="4701"/>
                <a:lumOff val="-4343"/>
                <a:alphaOff val="0"/>
                <a:shade val="74000"/>
                <a:satMod val="130000"/>
                <a:lumMod val="90000"/>
              </a:schemeClr>
              <a:schemeClr val="accent5">
                <a:hueOff val="3928889"/>
                <a:satOff val="4701"/>
                <a:lumOff val="-43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928889"/>
              <a:satOff val="4701"/>
              <a:lumOff val="-43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550492" y="2061648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720000"/>
              <a:satOff val="3255"/>
              <a:lumOff val="-300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Review My Progress/Degree Audit</a:t>
          </a:r>
          <a:endParaRPr lang="en-US" sz="2200" b="1" kern="1200" dirty="0"/>
        </a:p>
      </dsp:txBody>
      <dsp:txXfrm>
        <a:off x="550492" y="2061648"/>
        <a:ext cx="5145939" cy="752577"/>
      </dsp:txXfrm>
    </dsp:sp>
    <dsp:sp modelId="{A4E32358-9FAF-4554-AC0F-5ED0792D2EF5}">
      <dsp:nvSpPr>
        <dsp:cNvPr id="0" name=""/>
        <dsp:cNvSpPr/>
      </dsp:nvSpPr>
      <dsp:spPr>
        <a:xfrm>
          <a:off x="550492" y="3009901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Step </a:t>
          </a:r>
          <a:r>
            <a:rPr lang="en-US" sz="2200" kern="1200" dirty="0" smtClean="0"/>
            <a:t>3</a:t>
          </a:r>
          <a:endParaRPr lang="en-US" sz="2200" kern="1200" dirty="0"/>
        </a:p>
      </dsp:txBody>
      <dsp:txXfrm>
        <a:off x="550492" y="3009901"/>
        <a:ext cx="5079901" cy="461809"/>
      </dsp:txXfrm>
    </dsp:sp>
    <dsp:sp modelId="{694975F8-4C8F-474E-82FD-B2D3B38E3CE9}">
      <dsp:nvSpPr>
        <dsp:cNvPr id="0" name=""/>
        <dsp:cNvSpPr/>
      </dsp:nvSpPr>
      <dsp:spPr>
        <a:xfrm>
          <a:off x="550492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231111"/>
                <a:satOff val="5063"/>
                <a:lumOff val="-4678"/>
                <a:alphaOff val="0"/>
                <a:shade val="74000"/>
                <a:satMod val="130000"/>
                <a:lumMod val="90000"/>
              </a:schemeClr>
              <a:schemeClr val="accent5">
                <a:hueOff val="4231111"/>
                <a:satOff val="5063"/>
                <a:lumOff val="-467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4231111"/>
              <a:satOff val="5063"/>
              <a:lumOff val="-467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1264500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533333"/>
                <a:satOff val="5424"/>
                <a:lumOff val="-5012"/>
                <a:alphaOff val="0"/>
                <a:shade val="74000"/>
                <a:satMod val="130000"/>
                <a:lumMod val="90000"/>
              </a:schemeClr>
              <a:schemeClr val="accent5">
                <a:hueOff val="4533333"/>
                <a:satOff val="5424"/>
                <a:lumOff val="-50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4533333"/>
              <a:satOff val="5424"/>
              <a:lumOff val="-501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979073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35555"/>
                <a:satOff val="5786"/>
                <a:lumOff val="-5346"/>
                <a:alphaOff val="0"/>
                <a:shade val="74000"/>
                <a:satMod val="130000"/>
                <a:lumMod val="90000"/>
              </a:schemeClr>
              <a:schemeClr val="accent5">
                <a:hueOff val="4835555"/>
                <a:satOff val="5786"/>
                <a:lumOff val="-53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4835555"/>
              <a:satOff val="5786"/>
              <a:lumOff val="-53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693081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137777"/>
                <a:satOff val="6148"/>
                <a:lumOff val="-5680"/>
                <a:alphaOff val="0"/>
                <a:shade val="74000"/>
                <a:satMod val="130000"/>
                <a:lumMod val="90000"/>
              </a:schemeClr>
              <a:schemeClr val="accent5">
                <a:hueOff val="5137777"/>
                <a:satOff val="6148"/>
                <a:lumOff val="-568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137777"/>
              <a:satOff val="6148"/>
              <a:lumOff val="-568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07654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440000"/>
                <a:satOff val="6509"/>
                <a:lumOff val="-6014"/>
                <a:alphaOff val="0"/>
                <a:shade val="74000"/>
                <a:satMod val="130000"/>
                <a:lumMod val="90000"/>
              </a:schemeClr>
              <a:schemeClr val="accent5">
                <a:hueOff val="5440000"/>
                <a:satOff val="6509"/>
                <a:lumOff val="-60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440000"/>
              <a:satOff val="6509"/>
              <a:lumOff val="-60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121662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742222"/>
                <a:satOff val="6871"/>
                <a:lumOff val="-6348"/>
                <a:alphaOff val="0"/>
                <a:shade val="74000"/>
                <a:satMod val="130000"/>
                <a:lumMod val="90000"/>
              </a:schemeClr>
              <a:schemeClr val="accent5">
                <a:hueOff val="5742222"/>
                <a:satOff val="6871"/>
                <a:lumOff val="-634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742222"/>
              <a:satOff val="6871"/>
              <a:lumOff val="-634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4836235" y="3471710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44444"/>
                <a:satOff val="7233"/>
                <a:lumOff val="-6682"/>
                <a:alphaOff val="0"/>
                <a:shade val="74000"/>
                <a:satMod val="130000"/>
                <a:lumMod val="90000"/>
              </a:schemeClr>
              <a:schemeClr val="accent5">
                <a:hueOff val="6044444"/>
                <a:satOff val="7233"/>
                <a:lumOff val="-668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6044444"/>
              <a:satOff val="7233"/>
              <a:lumOff val="-668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550492" y="3565783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440000"/>
              <a:satOff val="6509"/>
              <a:lumOff val="-601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Review 4 Year Plan</a:t>
          </a:r>
          <a:endParaRPr lang="en-US" sz="2200" b="1" kern="1200" dirty="0"/>
        </a:p>
      </dsp:txBody>
      <dsp:txXfrm>
        <a:off x="550492" y="3565783"/>
        <a:ext cx="5145939" cy="752577"/>
      </dsp:txXfrm>
    </dsp:sp>
    <dsp:sp modelId="{6942386B-9CB3-42BD-8359-D4983AE6BE94}">
      <dsp:nvSpPr>
        <dsp:cNvPr id="0" name=""/>
        <dsp:cNvSpPr/>
      </dsp:nvSpPr>
      <dsp:spPr>
        <a:xfrm>
          <a:off x="550492" y="4514036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Step </a:t>
          </a:r>
          <a:r>
            <a:rPr lang="en-US" sz="2200" kern="1200" dirty="0" smtClean="0"/>
            <a:t>4</a:t>
          </a:r>
          <a:endParaRPr lang="en-US" sz="2200" kern="1200" dirty="0"/>
        </a:p>
      </dsp:txBody>
      <dsp:txXfrm>
        <a:off x="550492" y="4514036"/>
        <a:ext cx="5079901" cy="461809"/>
      </dsp:txXfrm>
    </dsp:sp>
    <dsp:sp modelId="{F0B1E947-A6D5-46E6-8DF3-38B6CD902A99}">
      <dsp:nvSpPr>
        <dsp:cNvPr id="0" name=""/>
        <dsp:cNvSpPr/>
      </dsp:nvSpPr>
      <dsp:spPr>
        <a:xfrm>
          <a:off x="550492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346667"/>
                <a:satOff val="7594"/>
                <a:lumOff val="-7016"/>
                <a:alphaOff val="0"/>
                <a:shade val="74000"/>
                <a:satMod val="130000"/>
                <a:lumMod val="90000"/>
              </a:schemeClr>
              <a:schemeClr val="accent5">
                <a:hueOff val="6346667"/>
                <a:satOff val="7594"/>
                <a:lumOff val="-701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6346667"/>
              <a:satOff val="7594"/>
              <a:lumOff val="-70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1264500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648889"/>
                <a:satOff val="7956"/>
                <a:lumOff val="-7350"/>
                <a:alphaOff val="0"/>
                <a:shade val="74000"/>
                <a:satMod val="130000"/>
                <a:lumMod val="90000"/>
              </a:schemeClr>
              <a:schemeClr val="accent5">
                <a:hueOff val="6648889"/>
                <a:satOff val="7956"/>
                <a:lumOff val="-735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6648889"/>
              <a:satOff val="7956"/>
              <a:lumOff val="-735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979073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951111"/>
                <a:satOff val="8317"/>
                <a:lumOff val="-7685"/>
                <a:alphaOff val="0"/>
                <a:shade val="74000"/>
                <a:satMod val="130000"/>
                <a:lumMod val="90000"/>
              </a:schemeClr>
              <a:schemeClr val="accent5">
                <a:hueOff val="6951111"/>
                <a:satOff val="8317"/>
                <a:lumOff val="-768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6951111"/>
              <a:satOff val="8317"/>
              <a:lumOff val="-76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693081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253334"/>
                <a:satOff val="8679"/>
                <a:lumOff val="-8019"/>
                <a:alphaOff val="0"/>
                <a:shade val="74000"/>
                <a:satMod val="130000"/>
                <a:lumMod val="90000"/>
              </a:schemeClr>
              <a:schemeClr val="accent5">
                <a:hueOff val="7253334"/>
                <a:satOff val="8679"/>
                <a:lumOff val="-801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253334"/>
              <a:satOff val="8679"/>
              <a:lumOff val="-801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07654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555556"/>
                <a:satOff val="9041"/>
                <a:lumOff val="-8353"/>
                <a:alphaOff val="0"/>
                <a:shade val="74000"/>
                <a:satMod val="130000"/>
                <a:lumMod val="90000"/>
              </a:schemeClr>
              <a:schemeClr val="accent5">
                <a:hueOff val="7555556"/>
                <a:satOff val="9041"/>
                <a:lumOff val="-835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55556"/>
              <a:satOff val="9041"/>
              <a:lumOff val="-83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121662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857778"/>
                <a:satOff val="9402"/>
                <a:lumOff val="-8687"/>
                <a:alphaOff val="0"/>
                <a:shade val="74000"/>
                <a:satMod val="130000"/>
                <a:lumMod val="90000"/>
              </a:schemeClr>
              <a:schemeClr val="accent5">
                <a:hueOff val="7857778"/>
                <a:satOff val="9402"/>
                <a:lumOff val="-868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857778"/>
              <a:satOff val="9402"/>
              <a:lumOff val="-868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4836235" y="4975846"/>
          <a:ext cx="1188696" cy="940722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8160000"/>
                <a:satOff val="9764"/>
                <a:lumOff val="-9021"/>
                <a:alphaOff val="0"/>
                <a:shade val="74000"/>
                <a:satMod val="130000"/>
                <a:lumMod val="90000"/>
              </a:schemeClr>
              <a:schemeClr val="accent5">
                <a:hueOff val="8160000"/>
                <a:satOff val="9764"/>
                <a:lumOff val="-902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8160000"/>
              <a:satOff val="9764"/>
              <a:lumOff val="-902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550492" y="5069918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160000"/>
              <a:satOff val="9764"/>
              <a:lumOff val="-902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Review barriers to registration</a:t>
          </a:r>
          <a:endParaRPr lang="en-US" sz="2200" b="1" kern="1200" dirty="0"/>
        </a:p>
      </dsp:txBody>
      <dsp:txXfrm>
        <a:off x="550492" y="5069918"/>
        <a:ext cx="5145939" cy="752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03/04/2019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4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US" sz="4800" dirty="0" smtClean="0"/>
              <a:t>ACADEMIC ADVISING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 smtClean="0"/>
              <a:t>Wittenberg University</a:t>
            </a:r>
          </a:p>
          <a:p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654294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Effective Advising Requires: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037" y="1835240"/>
            <a:ext cx="5705341" cy="33485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Availability to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Understanding how liberal arts education applies to advisee’s educational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Familiarity with requirements, policies and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Knowledge of graduate school and professional opportunities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with Students…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9474"/>
          </a:xfrm>
        </p:spPr>
        <p:txBody>
          <a:bodyPr>
            <a:normAutofit/>
          </a:bodyPr>
          <a:lstStyle/>
          <a:p>
            <a:r>
              <a:rPr lang="en-US" dirty="0" smtClean="0"/>
              <a:t>Get to know them.  Are they 1</a:t>
            </a:r>
            <a:r>
              <a:rPr lang="en-US" baseline="30000" dirty="0" smtClean="0"/>
              <a:t>st</a:t>
            </a:r>
            <a:r>
              <a:rPr lang="en-US" dirty="0" smtClean="0"/>
              <a:t> Gen? Commuter?  Out-of-state? </a:t>
            </a:r>
          </a:p>
          <a:p>
            <a:r>
              <a:rPr lang="en-US" dirty="0" smtClean="0"/>
              <a:t>Do they understand why they are registering for each of their classes?</a:t>
            </a:r>
          </a:p>
          <a:p>
            <a:r>
              <a:rPr lang="en-US" dirty="0" smtClean="0"/>
              <a:t>Previous classes they enjoyed or in which they struggled?</a:t>
            </a:r>
          </a:p>
          <a:p>
            <a:r>
              <a:rPr lang="en-US" dirty="0" smtClean="0"/>
              <a:t>What extra-curricular activities are they involved in next semester?</a:t>
            </a:r>
          </a:p>
          <a:p>
            <a:r>
              <a:rPr lang="en-US" dirty="0" smtClean="0"/>
              <a:t>Will they be studying abroad in the future?</a:t>
            </a:r>
          </a:p>
          <a:p>
            <a:r>
              <a:rPr lang="en-US" dirty="0" smtClean="0"/>
              <a:t>If undeclared—what major or minor are they considering?</a:t>
            </a:r>
          </a:p>
          <a:p>
            <a:r>
              <a:rPr lang="en-US" dirty="0" smtClean="0"/>
              <a:t>If on probation or low midterms—what steps taken to improve academics?</a:t>
            </a:r>
          </a:p>
        </p:txBody>
      </p:sp>
    </p:spTree>
    <p:extLst>
      <p:ext uri="{BB962C8B-B14F-4D97-AF65-F5344CB8AC3E}">
        <p14:creationId xmlns:p14="http://schemas.microsoft.com/office/powerpoint/2010/main" val="168389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PREPARING FOR YOUR MEETING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97626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Remember…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course counts towards something…</a:t>
            </a:r>
          </a:p>
          <a:p>
            <a:r>
              <a:rPr lang="en-US" dirty="0" smtClean="0"/>
              <a:t>Encourage Placement Exams as soon as possible!</a:t>
            </a:r>
          </a:p>
          <a:p>
            <a:r>
              <a:rPr lang="en-US" dirty="0" smtClean="0"/>
              <a:t>To raise a GPA, students should retake course(s) with lowest grade</a:t>
            </a:r>
          </a:p>
          <a:p>
            <a:r>
              <a:rPr lang="en-US" dirty="0" smtClean="0"/>
              <a:t>SOCHE program for needed coursework not available at Witt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8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654294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CHECKLIST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902" y="988453"/>
            <a:ext cx="5705341" cy="48810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Completed all courses in major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Completed 126 credits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50% of major is Witt credit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Completed 6 writing intensive (WI)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Completed 2 WI in major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Major/Minor GPA of 2.0 or higher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Cum GPA of 2.0 or higher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Senior Assessment, if applicable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8 for 8 in the Gen Ed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4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ell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onut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Donut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Donut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nut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QUESTIONS?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2A31F-8619-4820-934E-ABBE1DF5318E}">
  <ds:schemaRefs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Organic design</Template>
  <TotalTime>0</TotalTime>
  <Words>240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ACADEMIC ADVISING</vt:lpstr>
      <vt:lpstr>Effective Advising Requires:</vt:lpstr>
      <vt:lpstr>Discussions with Students…</vt:lpstr>
      <vt:lpstr>PREPARING FOR YOUR MEETING</vt:lpstr>
      <vt:lpstr>Remember…</vt:lpstr>
      <vt:lpstr>CHECKLIST</vt:lpstr>
      <vt:lpstr>Advising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2019-02-07T15:28:27Z</dcterms:created>
  <dcterms:modified xsi:type="dcterms:W3CDTF">2019-03-04T15:36:43Z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