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
  </p:handoutMasterIdLst>
  <p:sldIdLst>
    <p:sldId id="256" r:id="rId2"/>
    <p:sldId id="257" r:id="rId3"/>
    <p:sldId id="264" r:id="rId4"/>
    <p:sldId id="569" r:id="rId5"/>
    <p:sldId id="570" r:id="rId6"/>
    <p:sldId id="568" r:id="rId7"/>
    <p:sldId id="571" r:id="rId8"/>
    <p:sldId id="572" r:id="rId9"/>
  </p:sldIdLst>
  <p:sldSz cx="12192000" cy="6858000"/>
  <p:notesSz cx="697388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B54"/>
    <a:srgbClr val="0065A4"/>
    <a:srgbClr val="E6E6E6"/>
    <a:srgbClr val="AE8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snapToGrid="0">
      <p:cViewPr varScale="1">
        <p:scale>
          <a:sx n="126" d="100"/>
          <a:sy n="126" d="100"/>
        </p:scale>
        <p:origin x="540"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1C2D9E8-8849-45CA-B38F-6FDB297C490D}"/>
              </a:ext>
            </a:extLst>
          </p:cNvPr>
          <p:cNvSpPr>
            <a:spLocks noGrp="1"/>
          </p:cNvSpPr>
          <p:nvPr>
            <p:ph type="hdr" sz="quarter"/>
          </p:nvPr>
        </p:nvSpPr>
        <p:spPr>
          <a:xfrm>
            <a:off x="0" y="0"/>
            <a:ext cx="3022018" cy="463408"/>
          </a:xfrm>
          <a:prstGeom prst="rect">
            <a:avLst/>
          </a:prstGeom>
        </p:spPr>
        <p:txBody>
          <a:bodyPr vert="horz" lIns="92620" tIns="46310" rIns="92620" bIns="46310" rtlCol="0"/>
          <a:lstStyle>
            <a:lvl1pPr algn="l">
              <a:defRPr sz="1200"/>
            </a:lvl1pPr>
          </a:lstStyle>
          <a:p>
            <a:endParaRPr lang="en-US"/>
          </a:p>
        </p:txBody>
      </p:sp>
      <p:sp>
        <p:nvSpPr>
          <p:cNvPr id="3" name="Date Placeholder 2">
            <a:extLst>
              <a:ext uri="{FF2B5EF4-FFF2-40B4-BE49-F238E27FC236}">
                <a16:creationId xmlns:a16="http://schemas.microsoft.com/office/drawing/2014/main" xmlns="" id="{12816AE4-CF65-454E-BFC9-803B5B37B766}"/>
              </a:ext>
            </a:extLst>
          </p:cNvPr>
          <p:cNvSpPr>
            <a:spLocks noGrp="1"/>
          </p:cNvSpPr>
          <p:nvPr>
            <p:ph type="dt" sz="quarter" idx="1"/>
          </p:nvPr>
        </p:nvSpPr>
        <p:spPr>
          <a:xfrm>
            <a:off x="3950256" y="0"/>
            <a:ext cx="3022018" cy="463408"/>
          </a:xfrm>
          <a:prstGeom prst="rect">
            <a:avLst/>
          </a:prstGeom>
        </p:spPr>
        <p:txBody>
          <a:bodyPr vert="horz" lIns="92620" tIns="46310" rIns="92620" bIns="46310" rtlCol="0"/>
          <a:lstStyle>
            <a:lvl1pPr algn="r">
              <a:defRPr sz="1200"/>
            </a:lvl1pPr>
          </a:lstStyle>
          <a:p>
            <a:fld id="{D55CA9B8-6B27-49A2-80F1-26B4D9E0D56F}" type="datetimeFigureOut">
              <a:rPr lang="en-US" smtClean="0"/>
              <a:t>10/25/2019</a:t>
            </a:fld>
            <a:endParaRPr lang="en-US"/>
          </a:p>
        </p:txBody>
      </p:sp>
      <p:sp>
        <p:nvSpPr>
          <p:cNvPr id="4" name="Footer Placeholder 3">
            <a:extLst>
              <a:ext uri="{FF2B5EF4-FFF2-40B4-BE49-F238E27FC236}">
                <a16:creationId xmlns:a16="http://schemas.microsoft.com/office/drawing/2014/main" xmlns="" id="{407A007F-1AC0-4200-AF39-F60CF8A9D89D}"/>
              </a:ext>
            </a:extLst>
          </p:cNvPr>
          <p:cNvSpPr>
            <a:spLocks noGrp="1"/>
          </p:cNvSpPr>
          <p:nvPr>
            <p:ph type="ftr" sz="quarter" idx="2"/>
          </p:nvPr>
        </p:nvSpPr>
        <p:spPr>
          <a:xfrm>
            <a:off x="0" y="8772669"/>
            <a:ext cx="3022018" cy="463407"/>
          </a:xfrm>
          <a:prstGeom prst="rect">
            <a:avLst/>
          </a:prstGeom>
        </p:spPr>
        <p:txBody>
          <a:bodyPr vert="horz" lIns="92620" tIns="46310" rIns="92620" bIns="4631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EE442A9-D286-42C6-BFA9-E275845BF513}"/>
              </a:ext>
            </a:extLst>
          </p:cNvPr>
          <p:cNvSpPr>
            <a:spLocks noGrp="1"/>
          </p:cNvSpPr>
          <p:nvPr>
            <p:ph type="sldNum" sz="quarter" idx="3"/>
          </p:nvPr>
        </p:nvSpPr>
        <p:spPr>
          <a:xfrm>
            <a:off x="3950256" y="8772669"/>
            <a:ext cx="3022018" cy="463407"/>
          </a:xfrm>
          <a:prstGeom prst="rect">
            <a:avLst/>
          </a:prstGeom>
        </p:spPr>
        <p:txBody>
          <a:bodyPr vert="horz" lIns="92620" tIns="46310" rIns="92620" bIns="46310" rtlCol="0" anchor="b"/>
          <a:lstStyle>
            <a:lvl1pPr algn="r">
              <a:defRPr sz="1200"/>
            </a:lvl1pPr>
          </a:lstStyle>
          <a:p>
            <a:fld id="{C7C8140D-5730-40E2-96BD-7875E462EF99}" type="slidenum">
              <a:rPr lang="en-US" smtClean="0"/>
              <a:t>‹#›</a:t>
            </a:fld>
            <a:endParaRPr lang="en-US"/>
          </a:p>
        </p:txBody>
      </p:sp>
    </p:spTree>
    <p:extLst>
      <p:ext uri="{BB962C8B-B14F-4D97-AF65-F5344CB8AC3E}">
        <p14:creationId xmlns:p14="http://schemas.microsoft.com/office/powerpoint/2010/main" val="2343675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E796AE8-56C9-4F74-8319-3DD9250CA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4"/>
            <a:ext cx="12191998" cy="6857999"/>
          </a:xfrm>
          <a:prstGeom prst="rect">
            <a:avLst/>
          </a:prstGeom>
        </p:spPr>
      </p:pic>
      <p:sp>
        <p:nvSpPr>
          <p:cNvPr id="8" name="Title 1">
            <a:extLst>
              <a:ext uri="{FF2B5EF4-FFF2-40B4-BE49-F238E27FC236}">
                <a16:creationId xmlns:a16="http://schemas.microsoft.com/office/drawing/2014/main" xmlns="" id="{D896E016-D309-4CE9-B09C-8865912A84D3}"/>
              </a:ext>
            </a:extLst>
          </p:cNvPr>
          <p:cNvSpPr>
            <a:spLocks noGrp="1"/>
          </p:cNvSpPr>
          <p:nvPr>
            <p:ph type="ctrTitle"/>
          </p:nvPr>
        </p:nvSpPr>
        <p:spPr>
          <a:xfrm>
            <a:off x="2438400" y="4452659"/>
            <a:ext cx="9347200" cy="457200"/>
          </a:xfrm>
          <a:prstGeom prst="rect">
            <a:avLst/>
          </a:prstGeom>
          <a:noFill/>
          <a:ln>
            <a:noFill/>
          </a:ln>
        </p:spPr>
        <p:txBody>
          <a:bodyPr lIns="0" tIns="0" rIns="0" bIns="0" anchor="t">
            <a:noAutofit/>
          </a:bodyPr>
          <a:lstStyle>
            <a:lvl1pPr algn="r">
              <a:defRPr sz="3200">
                <a:solidFill>
                  <a:schemeClr val="bg1"/>
                </a:solidFill>
                <a:latin typeface="Gotham Book" panose="02000604040000020004" pitchFamily="50" charset="0"/>
              </a:defRPr>
            </a:lvl1pPr>
          </a:lstStyle>
          <a:p>
            <a:r>
              <a:rPr lang="en-US" dirty="0"/>
              <a:t>Click to edit Master title style</a:t>
            </a:r>
          </a:p>
        </p:txBody>
      </p:sp>
      <p:sp>
        <p:nvSpPr>
          <p:cNvPr id="9" name="Subtitle 2">
            <a:extLst>
              <a:ext uri="{FF2B5EF4-FFF2-40B4-BE49-F238E27FC236}">
                <a16:creationId xmlns:a16="http://schemas.microsoft.com/office/drawing/2014/main" xmlns="" id="{354DFD5D-F976-4067-A129-ADC35AA1F3C8}"/>
              </a:ext>
            </a:extLst>
          </p:cNvPr>
          <p:cNvSpPr>
            <a:spLocks noGrp="1"/>
          </p:cNvSpPr>
          <p:nvPr>
            <p:ph type="subTitle" idx="1"/>
          </p:nvPr>
        </p:nvSpPr>
        <p:spPr>
          <a:xfrm>
            <a:off x="2438400" y="4909862"/>
            <a:ext cx="9347200" cy="361951"/>
          </a:xfrm>
          <a:prstGeom prst="rect">
            <a:avLst/>
          </a:prstGeom>
          <a:noFill/>
          <a:ln>
            <a:noFill/>
          </a:ln>
        </p:spPr>
        <p:txBody>
          <a:bodyPr lIns="0" tIns="0" rIns="0" bIns="0">
            <a:noAutofit/>
          </a:bodyPr>
          <a:lstStyle>
            <a:lvl1pPr marL="0" indent="0" algn="r">
              <a:buNone/>
              <a:defRPr sz="2400">
                <a:solidFill>
                  <a:srgbClr val="AE841F"/>
                </a:solidFill>
                <a:latin typeface="Gotham Book" panose="02000604040000020004"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a:extLst>
              <a:ext uri="{FF2B5EF4-FFF2-40B4-BE49-F238E27FC236}">
                <a16:creationId xmlns:a16="http://schemas.microsoft.com/office/drawing/2014/main" xmlns="" id="{FBCFA551-FE35-40DA-A71D-850DAF759692}"/>
              </a:ext>
            </a:extLst>
          </p:cNvPr>
          <p:cNvPicPr>
            <a:picLocks noChangeAspect="1"/>
          </p:cNvPicPr>
          <p:nvPr userDrawn="1"/>
        </p:nvPicPr>
        <p:blipFill>
          <a:blip r:embed="rId3"/>
          <a:stretch>
            <a:fillRect/>
          </a:stretch>
        </p:blipFill>
        <p:spPr>
          <a:xfrm>
            <a:off x="489462" y="4623708"/>
            <a:ext cx="1695697" cy="520987"/>
          </a:xfrm>
          <a:prstGeom prst="rect">
            <a:avLst/>
          </a:prstGeom>
        </p:spPr>
      </p:pic>
    </p:spTree>
    <p:extLst>
      <p:ext uri="{BB962C8B-B14F-4D97-AF65-F5344CB8AC3E}">
        <p14:creationId xmlns:p14="http://schemas.microsoft.com/office/powerpoint/2010/main" val="192028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0F43443-D6D7-4D45-AB0E-65944588E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95"/>
            <a:ext cx="12192000" cy="6858000"/>
          </a:xfrm>
          <a:prstGeom prst="rect">
            <a:avLst/>
          </a:prstGeom>
        </p:spPr>
      </p:pic>
      <p:pic>
        <p:nvPicPr>
          <p:cNvPr id="8" name="Picture 7">
            <a:extLst>
              <a:ext uri="{FF2B5EF4-FFF2-40B4-BE49-F238E27FC236}">
                <a16:creationId xmlns:a16="http://schemas.microsoft.com/office/drawing/2014/main" xmlns="" id="{7B9E9024-65FE-4C95-85C3-7AA93B420868}"/>
              </a:ext>
            </a:extLst>
          </p:cNvPr>
          <p:cNvPicPr>
            <a:picLocks noChangeAspect="1"/>
          </p:cNvPicPr>
          <p:nvPr userDrawn="1"/>
        </p:nvPicPr>
        <p:blipFill>
          <a:blip r:embed="rId3"/>
          <a:stretch>
            <a:fillRect/>
          </a:stretch>
        </p:blipFill>
        <p:spPr>
          <a:xfrm>
            <a:off x="489462" y="4623708"/>
            <a:ext cx="1695697" cy="520987"/>
          </a:xfrm>
          <a:prstGeom prst="rect">
            <a:avLst/>
          </a:prstGeom>
        </p:spPr>
      </p:pic>
      <p:sp>
        <p:nvSpPr>
          <p:cNvPr id="12" name="Title 19">
            <a:extLst>
              <a:ext uri="{FF2B5EF4-FFF2-40B4-BE49-F238E27FC236}">
                <a16:creationId xmlns:a16="http://schemas.microsoft.com/office/drawing/2014/main" xmlns="" id="{18CE3FA2-2A1F-4225-A848-8B608B6D554B}"/>
              </a:ext>
            </a:extLst>
          </p:cNvPr>
          <p:cNvSpPr>
            <a:spLocks noGrp="1"/>
          </p:cNvSpPr>
          <p:nvPr>
            <p:ph type="title"/>
          </p:nvPr>
        </p:nvSpPr>
        <p:spPr>
          <a:xfrm>
            <a:off x="5684809" y="661594"/>
            <a:ext cx="5807944" cy="1305229"/>
          </a:xfrm>
          <a:prstGeom prst="rect">
            <a:avLst/>
          </a:prstGeom>
        </p:spPr>
        <p:txBody>
          <a:bodyPr anchor="b">
            <a:normAutofit/>
          </a:bodyPr>
          <a:lstStyle>
            <a:lvl1pPr>
              <a:defRPr sz="3200" b="0">
                <a:solidFill>
                  <a:srgbClr val="AE841F"/>
                </a:solidFill>
                <a:latin typeface="Gotham Book" panose="02000604040000020004" pitchFamily="50" charset="0"/>
              </a:defRPr>
            </a:lvl1pPr>
          </a:lstStyle>
          <a:p>
            <a:r>
              <a:rPr lang="en-US" dirty="0"/>
              <a:t>Click to edit Master title style</a:t>
            </a:r>
          </a:p>
        </p:txBody>
      </p:sp>
      <p:sp>
        <p:nvSpPr>
          <p:cNvPr id="13" name="Content Placeholder 23">
            <a:extLst>
              <a:ext uri="{FF2B5EF4-FFF2-40B4-BE49-F238E27FC236}">
                <a16:creationId xmlns:a16="http://schemas.microsoft.com/office/drawing/2014/main" xmlns="" id="{31377B5D-1A79-4C92-8A88-18A8AE9C9FA4}"/>
              </a:ext>
            </a:extLst>
          </p:cNvPr>
          <p:cNvSpPr>
            <a:spLocks noGrp="1"/>
          </p:cNvSpPr>
          <p:nvPr>
            <p:ph sz="quarter" idx="10"/>
          </p:nvPr>
        </p:nvSpPr>
        <p:spPr>
          <a:xfrm>
            <a:off x="5684809" y="2084402"/>
            <a:ext cx="5807944" cy="3714828"/>
          </a:xfrm>
          <a:prstGeom prst="rect">
            <a:avLst/>
          </a:prstGeom>
        </p:spPr>
        <p:txBody>
          <a:bodyPr/>
          <a:lstStyle>
            <a:lvl1pPr>
              <a:defRPr sz="2400">
                <a:solidFill>
                  <a:srgbClr val="002B54"/>
                </a:solidFill>
                <a:latin typeface="Helvetica" pitchFamily="2" charset="0"/>
              </a:defRPr>
            </a:lvl1pPr>
            <a:lvl2pPr>
              <a:defRPr sz="2000">
                <a:solidFill>
                  <a:srgbClr val="002B54"/>
                </a:solidFill>
                <a:latin typeface="Helvetica" pitchFamily="2" charset="0"/>
              </a:defRPr>
            </a:lvl2pPr>
            <a:lvl3pPr>
              <a:defRPr sz="1800">
                <a:solidFill>
                  <a:srgbClr val="002B54"/>
                </a:solidFill>
                <a:latin typeface="Helvetica" pitchFamily="2" charset="0"/>
              </a:defRPr>
            </a:lvl3pPr>
            <a:lvl4pPr>
              <a:defRPr sz="1600">
                <a:solidFill>
                  <a:srgbClr val="002B54"/>
                </a:solidFill>
                <a:latin typeface="Helvetica" pitchFamily="2" charset="0"/>
              </a:defRPr>
            </a:lvl4pPr>
            <a:lvl5pPr>
              <a:defRPr sz="1600">
                <a:solidFill>
                  <a:srgbClr val="002B54"/>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470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B6E88EA-4339-4266-B2A7-7A5A64ADF730}"/>
              </a:ext>
            </a:extLst>
          </p:cNvPr>
          <p:cNvPicPr>
            <a:picLocks noChangeAspect="1"/>
          </p:cNvPicPr>
          <p:nvPr userDrawn="1"/>
        </p:nvPicPr>
        <p:blipFill>
          <a:blip r:embed="rId2"/>
          <a:stretch>
            <a:fillRect/>
          </a:stretch>
        </p:blipFill>
        <p:spPr>
          <a:xfrm>
            <a:off x="1198" y="0"/>
            <a:ext cx="12192000" cy="6858000"/>
          </a:xfrm>
          <a:prstGeom prst="rect">
            <a:avLst/>
          </a:prstGeom>
        </p:spPr>
      </p:pic>
      <p:sp>
        <p:nvSpPr>
          <p:cNvPr id="7" name="Title 19">
            <a:extLst>
              <a:ext uri="{FF2B5EF4-FFF2-40B4-BE49-F238E27FC236}">
                <a16:creationId xmlns:a16="http://schemas.microsoft.com/office/drawing/2014/main" xmlns="" id="{356445B1-7897-414B-BD3B-E02F9637B895}"/>
              </a:ext>
            </a:extLst>
          </p:cNvPr>
          <p:cNvSpPr>
            <a:spLocks noGrp="1"/>
          </p:cNvSpPr>
          <p:nvPr>
            <p:ph type="title"/>
          </p:nvPr>
        </p:nvSpPr>
        <p:spPr>
          <a:xfrm>
            <a:off x="784271" y="365125"/>
            <a:ext cx="5188161" cy="1325563"/>
          </a:xfrm>
          <a:prstGeom prst="rect">
            <a:avLst/>
          </a:prstGeom>
        </p:spPr>
        <p:txBody>
          <a:bodyPr anchor="b"/>
          <a:lstStyle>
            <a:lvl1pPr>
              <a:defRPr sz="4000" b="0">
                <a:solidFill>
                  <a:schemeClr val="bg1"/>
                </a:solidFill>
                <a:latin typeface="Gotham Book" panose="02000604040000020004" pitchFamily="50" charset="0"/>
              </a:defRPr>
            </a:lvl1pPr>
          </a:lstStyle>
          <a:p>
            <a:r>
              <a:rPr lang="en-US" dirty="0"/>
              <a:t>Click to edit Master title style</a:t>
            </a:r>
          </a:p>
        </p:txBody>
      </p:sp>
      <p:sp>
        <p:nvSpPr>
          <p:cNvPr id="8" name="Content Placeholder 23">
            <a:extLst>
              <a:ext uri="{FF2B5EF4-FFF2-40B4-BE49-F238E27FC236}">
                <a16:creationId xmlns:a16="http://schemas.microsoft.com/office/drawing/2014/main" xmlns="" id="{EF3D9753-7320-447D-B40C-73881F6B8A50}"/>
              </a:ext>
            </a:extLst>
          </p:cNvPr>
          <p:cNvSpPr>
            <a:spLocks noGrp="1"/>
          </p:cNvSpPr>
          <p:nvPr>
            <p:ph sz="quarter" idx="10"/>
          </p:nvPr>
        </p:nvSpPr>
        <p:spPr>
          <a:xfrm>
            <a:off x="784271" y="1909763"/>
            <a:ext cx="5188161" cy="3095625"/>
          </a:xfrm>
          <a:prstGeom prst="rect">
            <a:avLst/>
          </a:prstGeom>
        </p:spPr>
        <p:txBody>
          <a:bodyPr/>
          <a:lstStyle>
            <a:lvl1pPr>
              <a:defRPr sz="2400">
                <a:solidFill>
                  <a:schemeClr val="bg1"/>
                </a:solidFill>
                <a:latin typeface="Helvetica" pitchFamily="2" charset="0"/>
              </a:defRPr>
            </a:lvl1pPr>
            <a:lvl2pPr>
              <a:defRPr sz="2000">
                <a:solidFill>
                  <a:schemeClr val="bg1"/>
                </a:solidFill>
                <a:latin typeface="Helvetica" pitchFamily="2" charset="0"/>
              </a:defRPr>
            </a:lvl2pPr>
            <a:lvl3pPr>
              <a:defRPr sz="1800">
                <a:solidFill>
                  <a:schemeClr val="bg1"/>
                </a:solidFill>
                <a:latin typeface="Helvetica" pitchFamily="2" charset="0"/>
              </a:defRPr>
            </a:lvl3pPr>
            <a:lvl4pPr>
              <a:defRPr sz="1600">
                <a:solidFill>
                  <a:schemeClr val="bg1"/>
                </a:solidFill>
                <a:latin typeface="Helvetica" pitchFamily="2" charset="0"/>
              </a:defRPr>
            </a:lvl4pPr>
            <a:lvl5pPr>
              <a:defRPr sz="1600">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xmlns="" id="{8EB2F196-72F2-4541-91AD-BA2D8CBCCFB4}"/>
              </a:ext>
            </a:extLst>
          </p:cNvPr>
          <p:cNvPicPr>
            <a:picLocks noChangeAspect="1"/>
          </p:cNvPicPr>
          <p:nvPr userDrawn="1"/>
        </p:nvPicPr>
        <p:blipFill>
          <a:blip r:embed="rId3"/>
          <a:stretch>
            <a:fillRect/>
          </a:stretch>
        </p:blipFill>
        <p:spPr>
          <a:xfrm>
            <a:off x="784271" y="5912103"/>
            <a:ext cx="1470046" cy="451658"/>
          </a:xfrm>
          <a:prstGeom prst="rect">
            <a:avLst/>
          </a:prstGeom>
        </p:spPr>
      </p:pic>
      <p:cxnSp>
        <p:nvCxnSpPr>
          <p:cNvPr id="10" name="Straight Connector 9">
            <a:extLst>
              <a:ext uri="{FF2B5EF4-FFF2-40B4-BE49-F238E27FC236}">
                <a16:creationId xmlns:a16="http://schemas.microsoft.com/office/drawing/2014/main" xmlns="" id="{44F345C3-2842-4186-860E-6B541D2D4322}"/>
              </a:ext>
            </a:extLst>
          </p:cNvPr>
          <p:cNvCxnSpPr/>
          <p:nvPr userDrawn="1"/>
        </p:nvCxnSpPr>
        <p:spPr>
          <a:xfrm>
            <a:off x="784271" y="1794617"/>
            <a:ext cx="5188161" cy="0"/>
          </a:xfrm>
          <a:prstGeom prst="line">
            <a:avLst/>
          </a:prstGeom>
          <a:ln w="28575">
            <a:solidFill>
              <a:srgbClr val="AE8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26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aragraph">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22514C2-FFED-4E35-B1EC-619EAF45CF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802" cy="6857326"/>
          </a:xfrm>
          <a:prstGeom prst="rect">
            <a:avLst/>
          </a:prstGeom>
        </p:spPr>
      </p:pic>
      <p:sp>
        <p:nvSpPr>
          <p:cNvPr id="7" name="Title 19">
            <a:extLst>
              <a:ext uri="{FF2B5EF4-FFF2-40B4-BE49-F238E27FC236}">
                <a16:creationId xmlns:a16="http://schemas.microsoft.com/office/drawing/2014/main" xmlns="" id="{356445B1-7897-414B-BD3B-E02F9637B895}"/>
              </a:ext>
            </a:extLst>
          </p:cNvPr>
          <p:cNvSpPr>
            <a:spLocks noGrp="1"/>
          </p:cNvSpPr>
          <p:nvPr>
            <p:ph type="title"/>
          </p:nvPr>
        </p:nvSpPr>
        <p:spPr>
          <a:xfrm>
            <a:off x="784271" y="365125"/>
            <a:ext cx="5188161" cy="1325563"/>
          </a:xfrm>
          <a:prstGeom prst="rect">
            <a:avLst/>
          </a:prstGeom>
        </p:spPr>
        <p:txBody>
          <a:bodyPr anchor="b"/>
          <a:lstStyle>
            <a:lvl1pPr>
              <a:defRPr sz="4000" b="1">
                <a:solidFill>
                  <a:schemeClr val="bg1"/>
                </a:solidFill>
                <a:latin typeface="Gotham Book" panose="02000604040000020004" pitchFamily="50" charset="0"/>
              </a:defRPr>
            </a:lvl1pPr>
          </a:lstStyle>
          <a:p>
            <a:r>
              <a:rPr lang="en-US" dirty="0"/>
              <a:t>Click to edit Master title style</a:t>
            </a:r>
          </a:p>
        </p:txBody>
      </p:sp>
      <p:sp>
        <p:nvSpPr>
          <p:cNvPr id="8" name="Content Placeholder 23">
            <a:extLst>
              <a:ext uri="{FF2B5EF4-FFF2-40B4-BE49-F238E27FC236}">
                <a16:creationId xmlns:a16="http://schemas.microsoft.com/office/drawing/2014/main" xmlns="" id="{EF3D9753-7320-447D-B40C-73881F6B8A50}"/>
              </a:ext>
            </a:extLst>
          </p:cNvPr>
          <p:cNvSpPr>
            <a:spLocks noGrp="1"/>
          </p:cNvSpPr>
          <p:nvPr>
            <p:ph sz="quarter" idx="10"/>
          </p:nvPr>
        </p:nvSpPr>
        <p:spPr>
          <a:xfrm>
            <a:off x="784271" y="1909763"/>
            <a:ext cx="5188161" cy="3095625"/>
          </a:xfrm>
          <a:prstGeom prst="rect">
            <a:avLst/>
          </a:prstGeom>
        </p:spPr>
        <p:txBody>
          <a:bodyPr/>
          <a:lstStyle>
            <a:lvl1pPr>
              <a:defRPr sz="2400">
                <a:solidFill>
                  <a:schemeClr val="bg1"/>
                </a:solidFill>
                <a:latin typeface="Helvetica" pitchFamily="2" charset="0"/>
              </a:defRPr>
            </a:lvl1pPr>
            <a:lvl2pPr>
              <a:defRPr sz="2000">
                <a:solidFill>
                  <a:schemeClr val="bg1"/>
                </a:solidFill>
                <a:latin typeface="Helvetica" pitchFamily="2" charset="0"/>
              </a:defRPr>
            </a:lvl2pPr>
            <a:lvl3pPr>
              <a:defRPr sz="1800">
                <a:solidFill>
                  <a:schemeClr val="bg1"/>
                </a:solidFill>
                <a:latin typeface="Helvetica" pitchFamily="2" charset="0"/>
              </a:defRPr>
            </a:lvl3pPr>
            <a:lvl4pPr>
              <a:defRPr sz="1600">
                <a:solidFill>
                  <a:schemeClr val="bg1"/>
                </a:solidFill>
                <a:latin typeface="Helvetica" pitchFamily="2" charset="0"/>
              </a:defRPr>
            </a:lvl4pPr>
            <a:lvl5pPr>
              <a:defRPr sz="1600">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xmlns="" id="{8EB2F196-72F2-4541-91AD-BA2D8CBCCFB4}"/>
              </a:ext>
            </a:extLst>
          </p:cNvPr>
          <p:cNvPicPr>
            <a:picLocks noChangeAspect="1"/>
          </p:cNvPicPr>
          <p:nvPr userDrawn="1"/>
        </p:nvPicPr>
        <p:blipFill>
          <a:blip r:embed="rId3"/>
          <a:stretch>
            <a:fillRect/>
          </a:stretch>
        </p:blipFill>
        <p:spPr>
          <a:xfrm>
            <a:off x="784271" y="5912103"/>
            <a:ext cx="1470046" cy="451658"/>
          </a:xfrm>
          <a:prstGeom prst="rect">
            <a:avLst/>
          </a:prstGeom>
        </p:spPr>
      </p:pic>
      <p:cxnSp>
        <p:nvCxnSpPr>
          <p:cNvPr id="10" name="Straight Connector 9">
            <a:extLst>
              <a:ext uri="{FF2B5EF4-FFF2-40B4-BE49-F238E27FC236}">
                <a16:creationId xmlns:a16="http://schemas.microsoft.com/office/drawing/2014/main" xmlns="" id="{44F345C3-2842-4186-860E-6B541D2D4322}"/>
              </a:ext>
            </a:extLst>
          </p:cNvPr>
          <p:cNvCxnSpPr/>
          <p:nvPr userDrawn="1"/>
        </p:nvCxnSpPr>
        <p:spPr>
          <a:xfrm>
            <a:off x="784271" y="1794617"/>
            <a:ext cx="5188161" cy="0"/>
          </a:xfrm>
          <a:prstGeom prst="line">
            <a:avLst/>
          </a:prstGeom>
          <a:ln w="28575">
            <a:solidFill>
              <a:srgbClr val="AE8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74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 Section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C5B5EFF-B842-4610-9CD3-4E06EE56A5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9">
            <a:extLst>
              <a:ext uri="{FF2B5EF4-FFF2-40B4-BE49-F238E27FC236}">
                <a16:creationId xmlns:a16="http://schemas.microsoft.com/office/drawing/2014/main" xmlns="" id="{356445B1-7897-414B-BD3B-E02F9637B895}"/>
              </a:ext>
            </a:extLst>
          </p:cNvPr>
          <p:cNvSpPr>
            <a:spLocks noGrp="1"/>
          </p:cNvSpPr>
          <p:nvPr>
            <p:ph type="title"/>
          </p:nvPr>
        </p:nvSpPr>
        <p:spPr>
          <a:xfrm>
            <a:off x="784271" y="365125"/>
            <a:ext cx="10638695" cy="1325563"/>
          </a:xfrm>
          <a:prstGeom prst="rect">
            <a:avLst/>
          </a:prstGeom>
        </p:spPr>
        <p:txBody>
          <a:bodyPr anchor="b"/>
          <a:lstStyle>
            <a:lvl1pPr>
              <a:defRPr sz="4000" b="0">
                <a:solidFill>
                  <a:schemeClr val="bg1"/>
                </a:solidFill>
                <a:latin typeface="Gotham Book" panose="02000604040000020004" pitchFamily="50" charset="0"/>
              </a:defRPr>
            </a:lvl1pPr>
          </a:lstStyle>
          <a:p>
            <a:r>
              <a:rPr lang="en-US" dirty="0"/>
              <a:t>Click to edit Master title style</a:t>
            </a:r>
          </a:p>
        </p:txBody>
      </p:sp>
      <p:sp>
        <p:nvSpPr>
          <p:cNvPr id="8" name="Content Placeholder 23">
            <a:extLst>
              <a:ext uri="{FF2B5EF4-FFF2-40B4-BE49-F238E27FC236}">
                <a16:creationId xmlns:a16="http://schemas.microsoft.com/office/drawing/2014/main" xmlns="" id="{EF3D9753-7320-447D-B40C-73881F6B8A50}"/>
              </a:ext>
            </a:extLst>
          </p:cNvPr>
          <p:cNvSpPr>
            <a:spLocks noGrp="1"/>
          </p:cNvSpPr>
          <p:nvPr>
            <p:ph sz="quarter" idx="10"/>
          </p:nvPr>
        </p:nvSpPr>
        <p:spPr>
          <a:xfrm>
            <a:off x="784271" y="1909763"/>
            <a:ext cx="10638695" cy="3745448"/>
          </a:xfrm>
          <a:prstGeom prst="rect">
            <a:avLst/>
          </a:prstGeom>
        </p:spPr>
        <p:txBody>
          <a:bodyPr/>
          <a:lstStyle>
            <a:lvl1pPr marL="0" indent="0">
              <a:buNone/>
              <a:defRPr sz="2400">
                <a:solidFill>
                  <a:schemeClr val="bg1"/>
                </a:solidFill>
                <a:latin typeface="Helvetica" pitchFamily="2" charset="0"/>
              </a:defRPr>
            </a:lvl1pPr>
            <a:lvl2pPr>
              <a:defRPr sz="2000">
                <a:solidFill>
                  <a:schemeClr val="bg1"/>
                </a:solidFill>
                <a:latin typeface="Helvetica" pitchFamily="2" charset="0"/>
              </a:defRPr>
            </a:lvl2pPr>
            <a:lvl3pPr>
              <a:defRPr sz="1800">
                <a:solidFill>
                  <a:schemeClr val="bg1"/>
                </a:solidFill>
                <a:latin typeface="Helvetica" pitchFamily="2" charset="0"/>
              </a:defRPr>
            </a:lvl3pPr>
            <a:lvl4pPr>
              <a:defRPr sz="1600">
                <a:solidFill>
                  <a:schemeClr val="bg1"/>
                </a:solidFill>
                <a:latin typeface="Helvetica" pitchFamily="2" charset="0"/>
              </a:defRPr>
            </a:lvl4pPr>
            <a:lvl5pPr>
              <a:defRPr sz="1600">
                <a:solidFill>
                  <a:schemeClr val="bg1"/>
                </a:solidFill>
                <a:latin typeface="Helvetica" pitchFamily="2" charset="0"/>
              </a:defRPr>
            </a:lvl5pPr>
          </a:lstStyle>
          <a:p>
            <a:pPr lvl="0"/>
            <a:endParaRPr lang="en-US" dirty="0"/>
          </a:p>
        </p:txBody>
      </p:sp>
      <p:pic>
        <p:nvPicPr>
          <p:cNvPr id="9" name="Picture 8">
            <a:extLst>
              <a:ext uri="{FF2B5EF4-FFF2-40B4-BE49-F238E27FC236}">
                <a16:creationId xmlns:a16="http://schemas.microsoft.com/office/drawing/2014/main" xmlns="" id="{8EB2F196-72F2-4541-91AD-BA2D8CBCCFB4}"/>
              </a:ext>
            </a:extLst>
          </p:cNvPr>
          <p:cNvPicPr>
            <a:picLocks noChangeAspect="1"/>
          </p:cNvPicPr>
          <p:nvPr userDrawn="1"/>
        </p:nvPicPr>
        <p:blipFill>
          <a:blip r:embed="rId3"/>
          <a:stretch>
            <a:fillRect/>
          </a:stretch>
        </p:blipFill>
        <p:spPr>
          <a:xfrm>
            <a:off x="784271" y="5912103"/>
            <a:ext cx="1470046" cy="451658"/>
          </a:xfrm>
          <a:prstGeom prst="rect">
            <a:avLst/>
          </a:prstGeom>
        </p:spPr>
      </p:pic>
      <p:cxnSp>
        <p:nvCxnSpPr>
          <p:cNvPr id="10" name="Straight Connector 9">
            <a:extLst>
              <a:ext uri="{FF2B5EF4-FFF2-40B4-BE49-F238E27FC236}">
                <a16:creationId xmlns:a16="http://schemas.microsoft.com/office/drawing/2014/main" xmlns="" id="{44F345C3-2842-4186-860E-6B541D2D4322}"/>
              </a:ext>
            </a:extLst>
          </p:cNvPr>
          <p:cNvCxnSpPr>
            <a:cxnSpLocks/>
          </p:cNvCxnSpPr>
          <p:nvPr userDrawn="1"/>
        </p:nvCxnSpPr>
        <p:spPr>
          <a:xfrm>
            <a:off x="784271" y="1794617"/>
            <a:ext cx="10638695" cy="0"/>
          </a:xfrm>
          <a:prstGeom prst="line">
            <a:avLst/>
          </a:prstGeom>
          <a:ln w="28575">
            <a:solidFill>
              <a:srgbClr val="AE8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385125"/>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Multi Section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AC8F36-A65F-4829-BD58-37CF7DB87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9">
            <a:extLst>
              <a:ext uri="{FF2B5EF4-FFF2-40B4-BE49-F238E27FC236}">
                <a16:creationId xmlns:a16="http://schemas.microsoft.com/office/drawing/2014/main" xmlns="" id="{356445B1-7897-414B-BD3B-E02F9637B895}"/>
              </a:ext>
            </a:extLst>
          </p:cNvPr>
          <p:cNvSpPr>
            <a:spLocks noGrp="1"/>
          </p:cNvSpPr>
          <p:nvPr>
            <p:ph type="title"/>
          </p:nvPr>
        </p:nvSpPr>
        <p:spPr>
          <a:xfrm>
            <a:off x="784272" y="365125"/>
            <a:ext cx="6841480" cy="1325563"/>
          </a:xfrm>
          <a:prstGeom prst="rect">
            <a:avLst/>
          </a:prstGeom>
        </p:spPr>
        <p:txBody>
          <a:bodyPr anchor="b"/>
          <a:lstStyle>
            <a:lvl1pPr>
              <a:defRPr sz="4000" b="0">
                <a:solidFill>
                  <a:schemeClr val="bg1"/>
                </a:solidFill>
                <a:latin typeface="Gotham Book" panose="02000604040000020004" pitchFamily="50" charset="0"/>
              </a:defRPr>
            </a:lvl1pPr>
          </a:lstStyle>
          <a:p>
            <a:r>
              <a:rPr lang="en-US" dirty="0"/>
              <a:t>Click to edit Master title style</a:t>
            </a:r>
          </a:p>
        </p:txBody>
      </p:sp>
      <p:sp>
        <p:nvSpPr>
          <p:cNvPr id="8" name="Content Placeholder 23">
            <a:extLst>
              <a:ext uri="{FF2B5EF4-FFF2-40B4-BE49-F238E27FC236}">
                <a16:creationId xmlns:a16="http://schemas.microsoft.com/office/drawing/2014/main" xmlns="" id="{EF3D9753-7320-447D-B40C-73881F6B8A50}"/>
              </a:ext>
            </a:extLst>
          </p:cNvPr>
          <p:cNvSpPr>
            <a:spLocks noGrp="1"/>
          </p:cNvSpPr>
          <p:nvPr>
            <p:ph sz="quarter" idx="10"/>
          </p:nvPr>
        </p:nvSpPr>
        <p:spPr>
          <a:xfrm>
            <a:off x="784272" y="1909763"/>
            <a:ext cx="6841480" cy="3745448"/>
          </a:xfrm>
          <a:prstGeom prst="rect">
            <a:avLst/>
          </a:prstGeom>
        </p:spPr>
        <p:txBody>
          <a:bodyPr/>
          <a:lstStyle>
            <a:lvl1pPr marL="0" indent="0">
              <a:buNone/>
              <a:defRPr sz="2400">
                <a:solidFill>
                  <a:schemeClr val="bg1"/>
                </a:solidFill>
                <a:latin typeface="Helvetica" pitchFamily="2" charset="0"/>
              </a:defRPr>
            </a:lvl1pPr>
            <a:lvl2pPr>
              <a:defRPr sz="2000">
                <a:solidFill>
                  <a:schemeClr val="bg1"/>
                </a:solidFill>
                <a:latin typeface="Helvetica" pitchFamily="2" charset="0"/>
              </a:defRPr>
            </a:lvl2pPr>
            <a:lvl3pPr>
              <a:defRPr sz="1800">
                <a:solidFill>
                  <a:schemeClr val="bg1"/>
                </a:solidFill>
                <a:latin typeface="Helvetica" pitchFamily="2" charset="0"/>
              </a:defRPr>
            </a:lvl3pPr>
            <a:lvl4pPr>
              <a:defRPr sz="1600">
                <a:solidFill>
                  <a:schemeClr val="bg1"/>
                </a:solidFill>
                <a:latin typeface="Helvetica" pitchFamily="2" charset="0"/>
              </a:defRPr>
            </a:lvl4pPr>
            <a:lvl5pPr>
              <a:defRPr sz="1600">
                <a:solidFill>
                  <a:schemeClr val="bg1"/>
                </a:solidFill>
                <a:latin typeface="Helvetica" pitchFamily="2" charset="0"/>
              </a:defRPr>
            </a:lvl5pPr>
          </a:lstStyle>
          <a:p>
            <a:pPr lvl="0"/>
            <a:endParaRPr lang="en-US" dirty="0"/>
          </a:p>
        </p:txBody>
      </p:sp>
      <p:pic>
        <p:nvPicPr>
          <p:cNvPr id="9" name="Picture 8">
            <a:extLst>
              <a:ext uri="{FF2B5EF4-FFF2-40B4-BE49-F238E27FC236}">
                <a16:creationId xmlns:a16="http://schemas.microsoft.com/office/drawing/2014/main" xmlns="" id="{8EB2F196-72F2-4541-91AD-BA2D8CBCCFB4}"/>
              </a:ext>
            </a:extLst>
          </p:cNvPr>
          <p:cNvPicPr>
            <a:picLocks noChangeAspect="1"/>
          </p:cNvPicPr>
          <p:nvPr userDrawn="1"/>
        </p:nvPicPr>
        <p:blipFill>
          <a:blip r:embed="rId3"/>
          <a:stretch>
            <a:fillRect/>
          </a:stretch>
        </p:blipFill>
        <p:spPr>
          <a:xfrm>
            <a:off x="784271" y="5912103"/>
            <a:ext cx="1470046" cy="451658"/>
          </a:xfrm>
          <a:prstGeom prst="rect">
            <a:avLst/>
          </a:prstGeom>
        </p:spPr>
      </p:pic>
      <p:cxnSp>
        <p:nvCxnSpPr>
          <p:cNvPr id="10" name="Straight Connector 9">
            <a:extLst>
              <a:ext uri="{FF2B5EF4-FFF2-40B4-BE49-F238E27FC236}">
                <a16:creationId xmlns:a16="http://schemas.microsoft.com/office/drawing/2014/main" xmlns="" id="{44F345C3-2842-4186-860E-6B541D2D4322}"/>
              </a:ext>
            </a:extLst>
          </p:cNvPr>
          <p:cNvCxnSpPr>
            <a:cxnSpLocks/>
          </p:cNvCxnSpPr>
          <p:nvPr userDrawn="1"/>
        </p:nvCxnSpPr>
        <p:spPr>
          <a:xfrm>
            <a:off x="784271" y="1794617"/>
            <a:ext cx="6841480" cy="0"/>
          </a:xfrm>
          <a:prstGeom prst="line">
            <a:avLst/>
          </a:prstGeom>
          <a:ln w="28575">
            <a:solidFill>
              <a:srgbClr val="AE84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970739"/>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ulti Section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C5B5EFF-B842-4610-9CD3-4E06EE56A5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9">
            <a:extLst>
              <a:ext uri="{FF2B5EF4-FFF2-40B4-BE49-F238E27FC236}">
                <a16:creationId xmlns:a16="http://schemas.microsoft.com/office/drawing/2014/main" xmlns="" id="{356445B1-7897-414B-BD3B-E02F9637B895}"/>
              </a:ext>
            </a:extLst>
          </p:cNvPr>
          <p:cNvSpPr>
            <a:spLocks noGrp="1"/>
          </p:cNvSpPr>
          <p:nvPr>
            <p:ph type="title"/>
          </p:nvPr>
        </p:nvSpPr>
        <p:spPr>
          <a:xfrm>
            <a:off x="784271" y="365125"/>
            <a:ext cx="10638695" cy="1325563"/>
          </a:xfrm>
          <a:prstGeom prst="rect">
            <a:avLst/>
          </a:prstGeom>
        </p:spPr>
        <p:txBody>
          <a:bodyPr anchor="b"/>
          <a:lstStyle>
            <a:lvl1pPr algn="ctr">
              <a:defRPr sz="4000" b="0">
                <a:solidFill>
                  <a:schemeClr val="bg1"/>
                </a:solidFill>
                <a:latin typeface="Gotham Book" panose="02000604040000020004" pitchFamily="50" charset="0"/>
              </a:defRPr>
            </a:lvl1pPr>
          </a:lstStyle>
          <a:p>
            <a:r>
              <a:rPr lang="en-US" dirty="0"/>
              <a:t>Click to edit Master title style</a:t>
            </a:r>
          </a:p>
        </p:txBody>
      </p:sp>
      <p:pic>
        <p:nvPicPr>
          <p:cNvPr id="9" name="Picture 8">
            <a:extLst>
              <a:ext uri="{FF2B5EF4-FFF2-40B4-BE49-F238E27FC236}">
                <a16:creationId xmlns:a16="http://schemas.microsoft.com/office/drawing/2014/main" xmlns="" id="{8EB2F196-72F2-4541-91AD-BA2D8CBCCFB4}"/>
              </a:ext>
            </a:extLst>
          </p:cNvPr>
          <p:cNvPicPr>
            <a:picLocks noChangeAspect="1"/>
          </p:cNvPicPr>
          <p:nvPr userDrawn="1"/>
        </p:nvPicPr>
        <p:blipFill>
          <a:blip r:embed="rId3"/>
          <a:stretch>
            <a:fillRect/>
          </a:stretch>
        </p:blipFill>
        <p:spPr>
          <a:xfrm>
            <a:off x="784271" y="5912103"/>
            <a:ext cx="1470046" cy="451658"/>
          </a:xfrm>
          <a:prstGeom prst="rect">
            <a:avLst/>
          </a:prstGeom>
        </p:spPr>
      </p:pic>
      <p:sp>
        <p:nvSpPr>
          <p:cNvPr id="12" name="Content Placeholder 23">
            <a:extLst>
              <a:ext uri="{FF2B5EF4-FFF2-40B4-BE49-F238E27FC236}">
                <a16:creationId xmlns:a16="http://schemas.microsoft.com/office/drawing/2014/main" xmlns="" id="{121A9BB7-B894-417B-A278-29C7AC3A5857}"/>
              </a:ext>
            </a:extLst>
          </p:cNvPr>
          <p:cNvSpPr>
            <a:spLocks noGrp="1"/>
          </p:cNvSpPr>
          <p:nvPr>
            <p:ph sz="quarter" idx="11"/>
          </p:nvPr>
        </p:nvSpPr>
        <p:spPr>
          <a:xfrm>
            <a:off x="784271" y="1909763"/>
            <a:ext cx="10638695" cy="3508101"/>
          </a:xfrm>
          <a:prstGeom prst="rect">
            <a:avLst/>
          </a:prstGeom>
        </p:spPr>
        <p:txBody>
          <a:bodyPr/>
          <a:lstStyle>
            <a:lvl1pPr>
              <a:defRPr sz="2400">
                <a:solidFill>
                  <a:schemeClr val="bg1"/>
                </a:solidFill>
                <a:latin typeface="Helvetica" pitchFamily="2" charset="0"/>
              </a:defRPr>
            </a:lvl1pPr>
            <a:lvl2pPr>
              <a:defRPr sz="2000">
                <a:solidFill>
                  <a:schemeClr val="bg1"/>
                </a:solidFill>
                <a:latin typeface="Helvetica" pitchFamily="2" charset="0"/>
              </a:defRPr>
            </a:lvl2pPr>
            <a:lvl3pPr>
              <a:defRPr sz="1800">
                <a:solidFill>
                  <a:schemeClr val="bg1"/>
                </a:solidFill>
                <a:latin typeface="Helvetica" pitchFamily="2" charset="0"/>
              </a:defRPr>
            </a:lvl3pPr>
            <a:lvl4pPr>
              <a:defRPr sz="1600">
                <a:solidFill>
                  <a:schemeClr val="bg1"/>
                </a:solidFill>
                <a:latin typeface="Helvetica" pitchFamily="2" charset="0"/>
              </a:defRPr>
            </a:lvl4pPr>
            <a:lvl5pPr>
              <a:defRPr sz="1600">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xmlns="" id="{70B85C66-FC05-4FC6-B8CD-902186806B33}"/>
              </a:ext>
            </a:extLst>
          </p:cNvPr>
          <p:cNvSpPr/>
          <p:nvPr userDrawn="1"/>
        </p:nvSpPr>
        <p:spPr>
          <a:xfrm>
            <a:off x="784271" y="786809"/>
            <a:ext cx="10638695" cy="4631055"/>
          </a:xfrm>
          <a:prstGeom prst="rect">
            <a:avLst/>
          </a:prstGeom>
          <a:noFill/>
          <a:ln w="38100">
            <a:solidFill>
              <a:srgbClr val="AE8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49199"/>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 1">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043DAD44-315B-4729-89E3-923A3D5F10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xmlns="" id="{66E380B8-3A50-43A1-A83A-8354A441B063}"/>
              </a:ext>
            </a:extLst>
          </p:cNvPr>
          <p:cNvPicPr>
            <a:picLocks noChangeAspect="1"/>
          </p:cNvPicPr>
          <p:nvPr userDrawn="1"/>
        </p:nvPicPr>
        <p:blipFill>
          <a:blip r:embed="rId3"/>
          <a:stretch>
            <a:fillRect/>
          </a:stretch>
        </p:blipFill>
        <p:spPr>
          <a:xfrm>
            <a:off x="784271" y="5912103"/>
            <a:ext cx="1470046" cy="451658"/>
          </a:xfrm>
          <a:prstGeom prst="rect">
            <a:avLst/>
          </a:prstGeom>
        </p:spPr>
      </p:pic>
      <p:sp>
        <p:nvSpPr>
          <p:cNvPr id="10" name="Title 1">
            <a:extLst>
              <a:ext uri="{FF2B5EF4-FFF2-40B4-BE49-F238E27FC236}">
                <a16:creationId xmlns:a16="http://schemas.microsoft.com/office/drawing/2014/main" xmlns="" id="{3131AE75-D71A-4F89-95A4-18B84D08AA19}"/>
              </a:ext>
            </a:extLst>
          </p:cNvPr>
          <p:cNvSpPr>
            <a:spLocks noGrp="1"/>
          </p:cNvSpPr>
          <p:nvPr>
            <p:ph type="ctrTitle"/>
          </p:nvPr>
        </p:nvSpPr>
        <p:spPr>
          <a:xfrm>
            <a:off x="2438400" y="5906561"/>
            <a:ext cx="9347200" cy="457200"/>
          </a:xfrm>
          <a:prstGeom prst="rect">
            <a:avLst/>
          </a:prstGeom>
          <a:noFill/>
          <a:ln>
            <a:noFill/>
          </a:ln>
        </p:spPr>
        <p:txBody>
          <a:bodyPr lIns="0" tIns="0" rIns="0" bIns="0" anchor="t">
            <a:noAutofit/>
          </a:bodyPr>
          <a:lstStyle>
            <a:lvl1pPr algn="r">
              <a:defRPr sz="3600" b="0">
                <a:solidFill>
                  <a:srgbClr val="AE841F"/>
                </a:solidFill>
                <a:latin typeface="Gotham Book" panose="02000604040000020004" pitchFamily="50" charset="0"/>
              </a:defRPr>
            </a:lvl1pPr>
          </a:lstStyle>
          <a:p>
            <a:r>
              <a:rPr lang="en-US" dirty="0"/>
              <a:t>Click to edit Master title style</a:t>
            </a:r>
          </a:p>
        </p:txBody>
      </p:sp>
    </p:spTree>
    <p:extLst>
      <p:ext uri="{BB962C8B-B14F-4D97-AF65-F5344CB8AC3E}">
        <p14:creationId xmlns:p14="http://schemas.microsoft.com/office/powerpoint/2010/main" val="8136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CCD2A4F-DA76-4FFE-A1FE-2994D0DAC7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xmlns="" id="{C1043BF7-1C68-47B3-BEC1-F2A295C3CD83}"/>
              </a:ext>
            </a:extLst>
          </p:cNvPr>
          <p:cNvPicPr>
            <a:picLocks noChangeAspect="1"/>
          </p:cNvPicPr>
          <p:nvPr userDrawn="1"/>
        </p:nvPicPr>
        <p:blipFill>
          <a:blip r:embed="rId3"/>
          <a:stretch>
            <a:fillRect/>
          </a:stretch>
        </p:blipFill>
        <p:spPr>
          <a:xfrm>
            <a:off x="784271" y="5912103"/>
            <a:ext cx="1470046" cy="451658"/>
          </a:xfrm>
          <a:prstGeom prst="rect">
            <a:avLst/>
          </a:prstGeom>
        </p:spPr>
      </p:pic>
      <p:sp>
        <p:nvSpPr>
          <p:cNvPr id="10" name="Title 19">
            <a:extLst>
              <a:ext uri="{FF2B5EF4-FFF2-40B4-BE49-F238E27FC236}">
                <a16:creationId xmlns:a16="http://schemas.microsoft.com/office/drawing/2014/main" xmlns="" id="{627BDCB6-830F-453C-AB39-D480E70909ED}"/>
              </a:ext>
            </a:extLst>
          </p:cNvPr>
          <p:cNvSpPr>
            <a:spLocks noGrp="1"/>
          </p:cNvSpPr>
          <p:nvPr>
            <p:ph type="title"/>
          </p:nvPr>
        </p:nvSpPr>
        <p:spPr>
          <a:xfrm>
            <a:off x="2751093" y="1132878"/>
            <a:ext cx="8834182" cy="635538"/>
          </a:xfrm>
          <a:prstGeom prst="rect">
            <a:avLst/>
          </a:prstGeom>
        </p:spPr>
        <p:txBody>
          <a:bodyPr anchor="b"/>
          <a:lstStyle>
            <a:lvl1pPr>
              <a:defRPr sz="4000" b="1">
                <a:solidFill>
                  <a:srgbClr val="AE841F"/>
                </a:solidFill>
                <a:latin typeface="Gotham Book" panose="02000604040000020004" pitchFamily="50" charset="0"/>
              </a:defRPr>
            </a:lvl1pPr>
          </a:lstStyle>
          <a:p>
            <a:r>
              <a:rPr lang="en-US" dirty="0"/>
              <a:t>Click to edit Master title style</a:t>
            </a:r>
          </a:p>
        </p:txBody>
      </p:sp>
      <p:sp>
        <p:nvSpPr>
          <p:cNvPr id="11" name="Content Placeholder 23">
            <a:extLst>
              <a:ext uri="{FF2B5EF4-FFF2-40B4-BE49-F238E27FC236}">
                <a16:creationId xmlns:a16="http://schemas.microsoft.com/office/drawing/2014/main" xmlns="" id="{35832B46-B837-4410-A70B-A5D2DA07EC66}"/>
              </a:ext>
            </a:extLst>
          </p:cNvPr>
          <p:cNvSpPr>
            <a:spLocks noGrp="1"/>
          </p:cNvSpPr>
          <p:nvPr>
            <p:ph sz="quarter" idx="10"/>
          </p:nvPr>
        </p:nvSpPr>
        <p:spPr>
          <a:xfrm>
            <a:off x="2751093" y="1984076"/>
            <a:ext cx="8834182" cy="3789064"/>
          </a:xfrm>
          <a:prstGeom prst="rect">
            <a:avLst/>
          </a:prstGeom>
        </p:spPr>
        <p:txBody>
          <a:bodyPr/>
          <a:lstStyle>
            <a:lvl1pPr>
              <a:defRPr sz="2400">
                <a:solidFill>
                  <a:schemeClr val="tx1">
                    <a:lumMod val="75000"/>
                    <a:lumOff val="25000"/>
                  </a:schemeClr>
                </a:solidFill>
                <a:latin typeface="Helvetica" pitchFamily="2" charset="0"/>
              </a:defRPr>
            </a:lvl1pPr>
            <a:lvl2pPr>
              <a:defRPr sz="2000">
                <a:solidFill>
                  <a:schemeClr val="tx1">
                    <a:lumMod val="75000"/>
                    <a:lumOff val="25000"/>
                  </a:schemeClr>
                </a:solidFill>
                <a:latin typeface="Helvetica" pitchFamily="2" charset="0"/>
              </a:defRPr>
            </a:lvl2pPr>
            <a:lvl3pPr>
              <a:defRPr sz="1800">
                <a:solidFill>
                  <a:schemeClr val="tx1">
                    <a:lumMod val="75000"/>
                    <a:lumOff val="25000"/>
                  </a:schemeClr>
                </a:solidFill>
                <a:latin typeface="Helvetica" pitchFamily="2" charset="0"/>
              </a:defRPr>
            </a:lvl3pPr>
            <a:lvl4pPr>
              <a:defRPr sz="1600">
                <a:solidFill>
                  <a:schemeClr val="tx1">
                    <a:lumMod val="75000"/>
                    <a:lumOff val="25000"/>
                  </a:schemeClr>
                </a:solidFill>
                <a:latin typeface="Helvetica" pitchFamily="2" charset="0"/>
              </a:defRPr>
            </a:lvl4pPr>
            <a:lvl5pPr>
              <a:defRPr sz="1600">
                <a:solidFill>
                  <a:schemeClr val="tx1">
                    <a:lumMod val="75000"/>
                    <a:lumOff val="25000"/>
                  </a:schemeClr>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2159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9D7B286-2C82-46BE-9BFC-E780758F5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A181626-45C0-4CD2-A399-31CB6ED0C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26683F-1F02-471D-8176-2E10E1542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31073-DA98-4F53-A69A-D77D3FF4CE9C}" type="datetimeFigureOut">
              <a:rPr lang="en-US" smtClean="0"/>
              <a:t>10/25/2019</a:t>
            </a:fld>
            <a:endParaRPr lang="en-US"/>
          </a:p>
        </p:txBody>
      </p:sp>
      <p:sp>
        <p:nvSpPr>
          <p:cNvPr id="5" name="Footer Placeholder 4">
            <a:extLst>
              <a:ext uri="{FF2B5EF4-FFF2-40B4-BE49-F238E27FC236}">
                <a16:creationId xmlns:a16="http://schemas.microsoft.com/office/drawing/2014/main" xmlns="" id="{EB6B2233-5D06-4B07-8882-D71C052DAE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D15B115-AAF1-482E-82B4-78123DE69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7CEA3-8EEC-4B08-9612-E623B5BA1F76}" type="slidenum">
              <a:rPr lang="en-US" smtClean="0"/>
              <a:t>‹#›</a:t>
            </a:fld>
            <a:endParaRPr lang="en-US"/>
          </a:p>
        </p:txBody>
      </p:sp>
    </p:spTree>
    <p:extLst>
      <p:ext uri="{BB962C8B-B14F-4D97-AF65-F5344CB8AC3E}">
        <p14:creationId xmlns:p14="http://schemas.microsoft.com/office/powerpoint/2010/main" val="245196235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3" r:id="rId4"/>
    <p:sldLayoutId id="2147483662" r:id="rId5"/>
    <p:sldLayoutId id="2147483665" r:id="rId6"/>
    <p:sldLayoutId id="2147483664" r:id="rId7"/>
    <p:sldLayoutId id="2147483650" r:id="rId8"/>
    <p:sldLayoutId id="214748365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image" Target="../media/image13.emf"/><Relationship Id="rId5" Type="http://schemas.openxmlformats.org/officeDocument/2006/relationships/hyperlink" Target="http://www.brainshark.com/erc/Medicare_101" TargetMode="Externa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www.brainshark.com/erc/Medicare_102"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www.brainshark.com/erc/Medicare_103"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mybenefitadvisor.com/medicare" TargetMode="External"/><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892E23-4295-4051-A9A4-186CDFAC0B02}"/>
              </a:ext>
            </a:extLst>
          </p:cNvPr>
          <p:cNvSpPr>
            <a:spLocks noGrp="1"/>
          </p:cNvSpPr>
          <p:nvPr>
            <p:ph type="ctrTitle"/>
          </p:nvPr>
        </p:nvSpPr>
        <p:spPr/>
        <p:txBody>
          <a:bodyPr/>
          <a:lstStyle/>
          <a:p>
            <a:r>
              <a:rPr lang="en-US" dirty="0"/>
              <a:t>Complete Guide to Understanding Medicare</a:t>
            </a:r>
          </a:p>
        </p:txBody>
      </p:sp>
      <p:sp>
        <p:nvSpPr>
          <p:cNvPr id="5" name="Subtitle 4">
            <a:extLst>
              <a:ext uri="{FF2B5EF4-FFF2-40B4-BE49-F238E27FC236}">
                <a16:creationId xmlns:a16="http://schemas.microsoft.com/office/drawing/2014/main" xmlns="" id="{27773FEE-01A3-4183-822C-85381002C03B}"/>
              </a:ext>
            </a:extLst>
          </p:cNvPr>
          <p:cNvSpPr>
            <a:spLocks noGrp="1"/>
          </p:cNvSpPr>
          <p:nvPr>
            <p:ph type="subTitle" idx="1"/>
          </p:nvPr>
        </p:nvSpPr>
        <p:spPr/>
        <p:txBody>
          <a:bodyPr/>
          <a:lstStyle/>
          <a:p>
            <a:r>
              <a:rPr lang="en-US" dirty="0"/>
              <a:t>Presented by: My Benefit Advisor</a:t>
            </a:r>
          </a:p>
        </p:txBody>
      </p:sp>
    </p:spTree>
    <p:extLst>
      <p:ext uri="{BB962C8B-B14F-4D97-AF65-F5344CB8AC3E}">
        <p14:creationId xmlns:p14="http://schemas.microsoft.com/office/powerpoint/2010/main" val="557101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3CD11B-A598-4368-8B95-4E63DC58A28B}"/>
              </a:ext>
            </a:extLst>
          </p:cNvPr>
          <p:cNvSpPr>
            <a:spLocks noGrp="1"/>
          </p:cNvSpPr>
          <p:nvPr>
            <p:ph type="title"/>
          </p:nvPr>
        </p:nvSpPr>
        <p:spPr/>
        <p:txBody>
          <a:bodyPr>
            <a:normAutofit/>
          </a:bodyPr>
          <a:lstStyle/>
          <a:p>
            <a:r>
              <a:rPr lang="en-US" sz="3600" dirty="0"/>
              <a:t>Our Medicare Resources</a:t>
            </a:r>
          </a:p>
        </p:txBody>
      </p:sp>
      <p:sp>
        <p:nvSpPr>
          <p:cNvPr id="3" name="Content Placeholder 2">
            <a:extLst>
              <a:ext uri="{FF2B5EF4-FFF2-40B4-BE49-F238E27FC236}">
                <a16:creationId xmlns:a16="http://schemas.microsoft.com/office/drawing/2014/main" xmlns="" id="{D0E9D098-1AAB-44CE-B730-B2E10B603560}"/>
              </a:ext>
            </a:extLst>
          </p:cNvPr>
          <p:cNvSpPr>
            <a:spLocks noGrp="1"/>
          </p:cNvSpPr>
          <p:nvPr>
            <p:ph sz="quarter" idx="10"/>
          </p:nvPr>
        </p:nvSpPr>
        <p:spPr/>
        <p:txBody>
          <a:bodyPr>
            <a:noAutofit/>
          </a:bodyPr>
          <a:lstStyle/>
          <a:p>
            <a:pPr marL="0" indent="0">
              <a:lnSpc>
                <a:spcPts val="2300"/>
              </a:lnSpc>
              <a:spcBef>
                <a:spcPts val="600"/>
              </a:spcBef>
              <a:spcAft>
                <a:spcPts val="600"/>
              </a:spcAft>
              <a:buNone/>
            </a:pPr>
            <a:r>
              <a:rPr lang="en-US" sz="1750" dirty="0">
                <a:solidFill>
                  <a:schemeClr val="tx1">
                    <a:lumMod val="75000"/>
                    <a:lumOff val="25000"/>
                  </a:schemeClr>
                </a:solidFill>
              </a:rPr>
              <a:t>My Benefit Advisor has developed in-depth presentations and a workbook to help you better understand Medicare. </a:t>
            </a:r>
          </a:p>
          <a:p>
            <a:pPr>
              <a:lnSpc>
                <a:spcPts val="2000"/>
              </a:lnSpc>
              <a:spcBef>
                <a:spcPts val="1200"/>
              </a:spcBef>
              <a:spcAft>
                <a:spcPts val="600"/>
              </a:spcAft>
            </a:pPr>
            <a:r>
              <a:rPr lang="en-US" sz="1400" dirty="0">
                <a:solidFill>
                  <a:schemeClr val="tx1">
                    <a:lumMod val="75000"/>
                    <a:lumOff val="25000"/>
                  </a:schemeClr>
                </a:solidFill>
              </a:rPr>
              <a:t>Medicare 101: Medicare Parts A, B, C, and D</a:t>
            </a:r>
          </a:p>
          <a:p>
            <a:pPr>
              <a:lnSpc>
                <a:spcPts val="2000"/>
              </a:lnSpc>
              <a:spcBef>
                <a:spcPts val="1200"/>
              </a:spcBef>
              <a:spcAft>
                <a:spcPts val="600"/>
              </a:spcAft>
            </a:pPr>
            <a:r>
              <a:rPr lang="en-US" sz="1400" dirty="0">
                <a:solidFill>
                  <a:schemeClr val="tx1">
                    <a:lumMod val="75000"/>
                    <a:lumOff val="25000"/>
                  </a:schemeClr>
                </a:solidFill>
              </a:rPr>
              <a:t>Medicare 102: Enrolling in Medicare</a:t>
            </a:r>
          </a:p>
          <a:p>
            <a:pPr>
              <a:lnSpc>
                <a:spcPts val="2000"/>
              </a:lnSpc>
              <a:spcBef>
                <a:spcPts val="1200"/>
              </a:spcBef>
              <a:spcAft>
                <a:spcPts val="600"/>
              </a:spcAft>
            </a:pPr>
            <a:r>
              <a:rPr lang="en-US" sz="1400" dirty="0">
                <a:solidFill>
                  <a:schemeClr val="tx1">
                    <a:lumMod val="75000"/>
                    <a:lumOff val="25000"/>
                  </a:schemeClr>
                </a:solidFill>
              </a:rPr>
              <a:t>Medicare 103: Selecting a Plan</a:t>
            </a:r>
          </a:p>
          <a:p>
            <a:pPr>
              <a:lnSpc>
                <a:spcPts val="2000"/>
              </a:lnSpc>
              <a:spcBef>
                <a:spcPts val="1200"/>
              </a:spcBef>
              <a:spcAft>
                <a:spcPts val="600"/>
              </a:spcAft>
            </a:pPr>
            <a:r>
              <a:rPr lang="en-US" sz="1400" dirty="0">
                <a:solidFill>
                  <a:schemeClr val="tx1">
                    <a:lumMod val="75000"/>
                    <a:lumOff val="25000"/>
                  </a:schemeClr>
                </a:solidFill>
              </a:rPr>
              <a:t>Cost Comparison Workbook: Medicare &amp; Your Group Health Plan</a:t>
            </a:r>
            <a:endParaRPr lang="en-US" sz="1700" dirty="0">
              <a:solidFill>
                <a:schemeClr val="tx1">
                  <a:lumMod val="75000"/>
                  <a:lumOff val="25000"/>
                </a:schemeClr>
              </a:solidFill>
            </a:endParaRPr>
          </a:p>
        </p:txBody>
      </p:sp>
    </p:spTree>
    <p:extLst>
      <p:ext uri="{BB962C8B-B14F-4D97-AF65-F5344CB8AC3E}">
        <p14:creationId xmlns:p14="http://schemas.microsoft.com/office/powerpoint/2010/main" val="107193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07AD8E2F-9450-4983-9831-EBFB56CA8299}"/>
              </a:ext>
            </a:extLst>
          </p:cNvPr>
          <p:cNvPicPr>
            <a:picLocks noChangeAspect="1"/>
          </p:cNvPicPr>
          <p:nvPr/>
        </p:nvPicPr>
        <p:blipFill rotWithShape="1">
          <a:blip r:embed="rId2">
            <a:extLst>
              <a:ext uri="{28A0092B-C50C-407E-A947-70E740481C1C}">
                <a14:useLocalDpi xmlns:a14="http://schemas.microsoft.com/office/drawing/2010/main" val="0"/>
              </a:ext>
            </a:extLst>
          </a:blip>
          <a:srcRect l="20623" t="5345" r="17994" b="1723"/>
          <a:stretch/>
        </p:blipFill>
        <p:spPr>
          <a:xfrm>
            <a:off x="6805533" y="365124"/>
            <a:ext cx="5060401" cy="6016625"/>
          </a:xfrm>
          <a:prstGeom prst="rect">
            <a:avLst/>
          </a:prstGeom>
        </p:spPr>
      </p:pic>
      <p:sp>
        <p:nvSpPr>
          <p:cNvPr id="2" name="Title 1">
            <a:extLst>
              <a:ext uri="{FF2B5EF4-FFF2-40B4-BE49-F238E27FC236}">
                <a16:creationId xmlns:a16="http://schemas.microsoft.com/office/drawing/2014/main" xmlns="" id="{448CD77B-4555-410B-9472-347CD8F2434F}"/>
              </a:ext>
            </a:extLst>
          </p:cNvPr>
          <p:cNvSpPr>
            <a:spLocks noGrp="1"/>
          </p:cNvSpPr>
          <p:nvPr>
            <p:ph type="title"/>
          </p:nvPr>
        </p:nvSpPr>
        <p:spPr/>
        <p:txBody>
          <a:bodyPr>
            <a:normAutofit/>
          </a:bodyPr>
          <a:lstStyle/>
          <a:p>
            <a:pPr>
              <a:lnSpc>
                <a:spcPts val="3000"/>
              </a:lnSpc>
            </a:pPr>
            <a:r>
              <a:rPr lang="en-US" b="0" dirty="0"/>
              <a:t>Medicare 101:</a:t>
            </a:r>
            <a:br>
              <a:rPr lang="en-US" b="0" dirty="0"/>
            </a:br>
            <a:r>
              <a:rPr lang="en-US" sz="2600" b="0" dirty="0"/>
              <a:t>Medicare Parts A, B, C and D</a:t>
            </a:r>
          </a:p>
        </p:txBody>
      </p:sp>
      <p:sp>
        <p:nvSpPr>
          <p:cNvPr id="3" name="Content Placeholder 2">
            <a:extLst>
              <a:ext uri="{FF2B5EF4-FFF2-40B4-BE49-F238E27FC236}">
                <a16:creationId xmlns:a16="http://schemas.microsoft.com/office/drawing/2014/main" xmlns="" id="{7EB04E64-6DC1-4D5C-94D9-3E399055D920}"/>
              </a:ext>
            </a:extLst>
          </p:cNvPr>
          <p:cNvSpPr>
            <a:spLocks noGrp="1"/>
          </p:cNvSpPr>
          <p:nvPr>
            <p:ph sz="quarter" idx="10"/>
          </p:nvPr>
        </p:nvSpPr>
        <p:spPr>
          <a:xfrm>
            <a:off x="784271" y="1909764"/>
            <a:ext cx="5188161" cy="442912"/>
          </a:xfrm>
        </p:spPr>
        <p:txBody>
          <a:bodyPr>
            <a:normAutofit/>
          </a:bodyPr>
          <a:lstStyle/>
          <a:p>
            <a:pPr marL="0" indent="0">
              <a:buNone/>
            </a:pPr>
            <a:r>
              <a:rPr lang="en-US" sz="2000" dirty="0"/>
              <a:t>In this presentation you will learn:</a:t>
            </a:r>
          </a:p>
        </p:txBody>
      </p:sp>
      <p:sp>
        <p:nvSpPr>
          <p:cNvPr id="8" name="Rectangle 7">
            <a:extLst>
              <a:ext uri="{FF2B5EF4-FFF2-40B4-BE49-F238E27FC236}">
                <a16:creationId xmlns:a16="http://schemas.microsoft.com/office/drawing/2014/main" xmlns="" id="{0D12BB67-CA72-4430-A26B-3193310C8BCF}"/>
              </a:ext>
            </a:extLst>
          </p:cNvPr>
          <p:cNvSpPr/>
          <p:nvPr/>
        </p:nvSpPr>
        <p:spPr>
          <a:xfrm>
            <a:off x="7189456" y="4476751"/>
            <a:ext cx="4292554" cy="14887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a:lnSpc>
                <a:spcPts val="2200"/>
              </a:lnSpc>
              <a:spcBef>
                <a:spcPts val="600"/>
              </a:spcBef>
              <a:spcAft>
                <a:spcPts val="600"/>
              </a:spcAft>
            </a:pPr>
            <a:r>
              <a:rPr lang="en-US" sz="1600" b="1" dirty="0">
                <a:solidFill>
                  <a:srgbClr val="002B54"/>
                </a:solidFill>
                <a:latin typeface="Helvetica" pitchFamily="2" charset="0"/>
              </a:rPr>
              <a:t>Additional Documents include:</a:t>
            </a:r>
          </a:p>
          <a:p>
            <a:pPr marL="285750" indent="-285750">
              <a:lnSpc>
                <a:spcPts val="2000"/>
              </a:lnSpc>
              <a:spcBef>
                <a:spcPts val="600"/>
              </a:spcBef>
              <a:buFont typeface="Arial" panose="020B0604020202020204" pitchFamily="34" charset="0"/>
              <a:buChar char="•"/>
            </a:pPr>
            <a:r>
              <a:rPr lang="en-US" sz="1400" dirty="0">
                <a:solidFill>
                  <a:schemeClr val="tx1">
                    <a:lumMod val="75000"/>
                    <a:lumOff val="25000"/>
                  </a:schemeClr>
                </a:solidFill>
                <a:latin typeface="Helvetica" pitchFamily="2" charset="0"/>
              </a:rPr>
              <a:t>What Does Medicare Cover</a:t>
            </a:r>
          </a:p>
          <a:p>
            <a:pPr marL="285750" indent="-285750">
              <a:lnSpc>
                <a:spcPts val="2000"/>
              </a:lnSpc>
              <a:spcBef>
                <a:spcPts val="600"/>
              </a:spcBef>
              <a:buFont typeface="Arial" panose="020B0604020202020204" pitchFamily="34" charset="0"/>
              <a:buChar char="•"/>
            </a:pPr>
            <a:r>
              <a:rPr lang="en-US" sz="1400" dirty="0">
                <a:solidFill>
                  <a:schemeClr val="tx1">
                    <a:lumMod val="75000"/>
                    <a:lumOff val="25000"/>
                  </a:schemeClr>
                </a:solidFill>
                <a:latin typeface="Helvetica" pitchFamily="2" charset="0"/>
              </a:rPr>
              <a:t>Medicare Part D Coverage Stages</a:t>
            </a:r>
            <a:endParaRPr lang="en-US" sz="1400" dirty="0">
              <a:solidFill>
                <a:schemeClr val="tx1">
                  <a:lumMod val="75000"/>
                  <a:lumOff val="25000"/>
                </a:schemeClr>
              </a:solidFill>
            </a:endParaRPr>
          </a:p>
        </p:txBody>
      </p:sp>
      <p:grpSp>
        <p:nvGrpSpPr>
          <p:cNvPr id="23" name="Group 22">
            <a:extLst>
              <a:ext uri="{FF2B5EF4-FFF2-40B4-BE49-F238E27FC236}">
                <a16:creationId xmlns:a16="http://schemas.microsoft.com/office/drawing/2014/main" xmlns="" id="{E15D6EEB-772D-477F-8673-A1891534D8A5}"/>
              </a:ext>
            </a:extLst>
          </p:cNvPr>
          <p:cNvGrpSpPr/>
          <p:nvPr/>
        </p:nvGrpSpPr>
        <p:grpSpPr>
          <a:xfrm>
            <a:off x="1598873" y="2553795"/>
            <a:ext cx="3606619" cy="1162241"/>
            <a:chOff x="1598873" y="2696670"/>
            <a:chExt cx="3606619" cy="1162241"/>
          </a:xfrm>
        </p:grpSpPr>
        <p:pic>
          <p:nvPicPr>
            <p:cNvPr id="13" name="Picture 12">
              <a:extLst>
                <a:ext uri="{FF2B5EF4-FFF2-40B4-BE49-F238E27FC236}">
                  <a16:creationId xmlns:a16="http://schemas.microsoft.com/office/drawing/2014/main" xmlns="" id="{C58F1818-57A6-41CB-B799-F6C3F4194304}"/>
                </a:ext>
              </a:extLst>
            </p:cNvPr>
            <p:cNvPicPr>
              <a:picLocks noChangeAspect="1"/>
            </p:cNvPicPr>
            <p:nvPr/>
          </p:nvPicPr>
          <p:blipFill>
            <a:blip r:embed="rId3"/>
            <a:stretch>
              <a:fillRect/>
            </a:stretch>
          </p:blipFill>
          <p:spPr>
            <a:xfrm>
              <a:off x="1598873" y="2770145"/>
              <a:ext cx="1154011" cy="1015291"/>
            </a:xfrm>
            <a:prstGeom prst="rect">
              <a:avLst/>
            </a:prstGeom>
          </p:spPr>
        </p:pic>
        <p:pic>
          <p:nvPicPr>
            <p:cNvPr id="14" name="Picture 13">
              <a:extLst>
                <a:ext uri="{FF2B5EF4-FFF2-40B4-BE49-F238E27FC236}">
                  <a16:creationId xmlns:a16="http://schemas.microsoft.com/office/drawing/2014/main" xmlns="" id="{0AAD7241-5865-4BF4-9831-725C2E1EE876}"/>
                </a:ext>
              </a:extLst>
            </p:cNvPr>
            <p:cNvPicPr>
              <a:picLocks noChangeAspect="1"/>
            </p:cNvPicPr>
            <p:nvPr/>
          </p:nvPicPr>
          <p:blipFill>
            <a:blip r:embed="rId4"/>
            <a:stretch>
              <a:fillRect/>
            </a:stretch>
          </p:blipFill>
          <p:spPr>
            <a:xfrm>
              <a:off x="4051481" y="2696670"/>
              <a:ext cx="1154011" cy="1162241"/>
            </a:xfrm>
            <a:prstGeom prst="rect">
              <a:avLst/>
            </a:prstGeom>
          </p:spPr>
        </p:pic>
      </p:grpSp>
      <p:pic>
        <p:nvPicPr>
          <p:cNvPr id="21" name="Picture 20">
            <a:hlinkClick r:id="rId5"/>
            <a:extLst>
              <a:ext uri="{FF2B5EF4-FFF2-40B4-BE49-F238E27FC236}">
                <a16:creationId xmlns:a16="http://schemas.microsoft.com/office/drawing/2014/main" xmlns="" id="{E8409B75-7C7A-44A4-88A9-D307B8340529}"/>
              </a:ext>
            </a:extLst>
          </p:cNvPr>
          <p:cNvPicPr>
            <a:picLocks noChangeAspect="1"/>
          </p:cNvPicPr>
          <p:nvPr/>
        </p:nvPicPr>
        <p:blipFill>
          <a:blip r:embed="rId6"/>
          <a:stretch>
            <a:fillRect/>
          </a:stretch>
        </p:blipFill>
        <p:spPr>
          <a:xfrm>
            <a:off x="793015" y="4897032"/>
            <a:ext cx="2156250" cy="438667"/>
          </a:xfrm>
          <a:prstGeom prst="rect">
            <a:avLst/>
          </a:prstGeom>
        </p:spPr>
      </p:pic>
      <p:sp>
        <p:nvSpPr>
          <p:cNvPr id="15" name="Content Placeholder 2">
            <a:extLst>
              <a:ext uri="{FF2B5EF4-FFF2-40B4-BE49-F238E27FC236}">
                <a16:creationId xmlns:a16="http://schemas.microsoft.com/office/drawing/2014/main" xmlns="" id="{07AED370-215C-49EE-AFF8-D4639F7EC9E0}"/>
              </a:ext>
            </a:extLst>
          </p:cNvPr>
          <p:cNvSpPr txBox="1">
            <a:spLocks/>
          </p:cNvSpPr>
          <p:nvPr/>
        </p:nvSpPr>
        <p:spPr>
          <a:xfrm>
            <a:off x="784271" y="3936206"/>
            <a:ext cx="5188161" cy="547689"/>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800"/>
              </a:lnSpc>
              <a:spcBef>
                <a:spcPts val="0"/>
              </a:spcBef>
              <a:buNone/>
            </a:pPr>
            <a:r>
              <a:rPr lang="en-US" sz="1400" dirty="0">
                <a:solidFill>
                  <a:srgbClr val="E6E6E6"/>
                </a:solidFill>
              </a:rPr>
              <a:t>How Medicare Works and</a:t>
            </a:r>
          </a:p>
          <a:p>
            <a:pPr marL="0" indent="0" algn="ctr">
              <a:lnSpc>
                <a:spcPts val="1800"/>
              </a:lnSpc>
              <a:spcBef>
                <a:spcPts val="0"/>
              </a:spcBef>
              <a:buNone/>
            </a:pPr>
            <a:r>
              <a:rPr lang="en-US" sz="1400" dirty="0">
                <a:solidFill>
                  <a:srgbClr val="E6E6E6"/>
                </a:solidFill>
              </a:rPr>
              <a:t>Who is Eligible to Enroll</a:t>
            </a:r>
          </a:p>
          <a:p>
            <a:pPr marL="0" indent="0" algn="ctr">
              <a:lnSpc>
                <a:spcPts val="1800"/>
              </a:lnSpc>
              <a:spcBef>
                <a:spcPts val="0"/>
              </a:spcBef>
              <a:buNone/>
            </a:pPr>
            <a:r>
              <a:rPr lang="en-US" sz="1400" dirty="0">
                <a:solidFill>
                  <a:srgbClr val="E6E6E6"/>
                </a:solidFill>
              </a:rPr>
              <a:t>What is Covered by</a:t>
            </a:r>
          </a:p>
          <a:p>
            <a:pPr marL="0" indent="0" algn="ctr">
              <a:lnSpc>
                <a:spcPts val="1800"/>
              </a:lnSpc>
              <a:spcBef>
                <a:spcPts val="0"/>
              </a:spcBef>
              <a:buNone/>
            </a:pPr>
            <a:r>
              <a:rPr lang="en-US" sz="1400" dirty="0">
                <a:solidFill>
                  <a:srgbClr val="E6E6E6"/>
                </a:solidFill>
              </a:rPr>
              <a:t>Medicare Parts A, B, C and D</a:t>
            </a:r>
          </a:p>
        </p:txBody>
      </p:sp>
      <p:sp>
        <p:nvSpPr>
          <p:cNvPr id="19" name="Content Placeholder 2">
            <a:extLst>
              <a:ext uri="{FF2B5EF4-FFF2-40B4-BE49-F238E27FC236}">
                <a16:creationId xmlns:a16="http://schemas.microsoft.com/office/drawing/2014/main" xmlns="" id="{3ED5E54F-B198-43A1-A0FE-46200F6398F8}"/>
              </a:ext>
            </a:extLst>
          </p:cNvPr>
          <p:cNvSpPr txBox="1">
            <a:spLocks/>
          </p:cNvSpPr>
          <p:nvPr/>
        </p:nvSpPr>
        <p:spPr>
          <a:xfrm>
            <a:off x="933342" y="4954629"/>
            <a:ext cx="1331061" cy="371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Watch Now</a:t>
            </a:r>
          </a:p>
        </p:txBody>
      </p:sp>
      <p:sp>
        <p:nvSpPr>
          <p:cNvPr id="22" name="Rectangle 21">
            <a:extLst>
              <a:ext uri="{FF2B5EF4-FFF2-40B4-BE49-F238E27FC236}">
                <a16:creationId xmlns:a16="http://schemas.microsoft.com/office/drawing/2014/main" xmlns="" id="{784DCF8D-85E1-4CA6-BAEE-7E8EB4648C27}"/>
              </a:ext>
            </a:extLst>
          </p:cNvPr>
          <p:cNvSpPr/>
          <p:nvPr/>
        </p:nvSpPr>
        <p:spPr>
          <a:xfrm>
            <a:off x="709990" y="5433737"/>
            <a:ext cx="2696251" cy="256480"/>
          </a:xfrm>
          <a:prstGeom prst="rect">
            <a:avLst/>
          </a:prstGeom>
        </p:spPr>
        <p:txBody>
          <a:bodyPr wrap="none">
            <a:spAutoFit/>
          </a:bodyPr>
          <a:lstStyle/>
          <a:p>
            <a:r>
              <a:rPr lang="en-US" sz="1600" b="1" baseline="30000" dirty="0">
                <a:solidFill>
                  <a:srgbClr val="AE841F"/>
                </a:solidFill>
                <a:latin typeface="Helvetica LT Std" panose="020B0504020202020204" pitchFamily="34" charset="0"/>
              </a:rPr>
              <a:t>www.brainshark.com/erc/Medicare_101</a:t>
            </a:r>
          </a:p>
        </p:txBody>
      </p:sp>
    </p:spTree>
    <p:extLst>
      <p:ext uri="{BB962C8B-B14F-4D97-AF65-F5344CB8AC3E}">
        <p14:creationId xmlns:p14="http://schemas.microsoft.com/office/powerpoint/2010/main" val="601007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CD77B-4555-410B-9472-347CD8F2434F}"/>
              </a:ext>
            </a:extLst>
          </p:cNvPr>
          <p:cNvSpPr>
            <a:spLocks noGrp="1"/>
          </p:cNvSpPr>
          <p:nvPr>
            <p:ph type="title"/>
          </p:nvPr>
        </p:nvSpPr>
        <p:spPr/>
        <p:txBody>
          <a:bodyPr>
            <a:normAutofit/>
          </a:bodyPr>
          <a:lstStyle/>
          <a:p>
            <a:pPr>
              <a:lnSpc>
                <a:spcPts val="3000"/>
              </a:lnSpc>
            </a:pPr>
            <a:r>
              <a:rPr lang="en-US" b="0" dirty="0"/>
              <a:t>Medicare 102:</a:t>
            </a:r>
            <a:br>
              <a:rPr lang="en-US" b="0" dirty="0"/>
            </a:br>
            <a:r>
              <a:rPr lang="en-US" sz="2600" b="0" dirty="0"/>
              <a:t>Enrolling in Medicare</a:t>
            </a:r>
          </a:p>
        </p:txBody>
      </p:sp>
      <p:sp>
        <p:nvSpPr>
          <p:cNvPr id="3" name="Content Placeholder 2">
            <a:extLst>
              <a:ext uri="{FF2B5EF4-FFF2-40B4-BE49-F238E27FC236}">
                <a16:creationId xmlns:a16="http://schemas.microsoft.com/office/drawing/2014/main" xmlns="" id="{7EB04E64-6DC1-4D5C-94D9-3E399055D920}"/>
              </a:ext>
            </a:extLst>
          </p:cNvPr>
          <p:cNvSpPr>
            <a:spLocks noGrp="1"/>
          </p:cNvSpPr>
          <p:nvPr>
            <p:ph sz="quarter" idx="10"/>
          </p:nvPr>
        </p:nvSpPr>
        <p:spPr>
          <a:xfrm>
            <a:off x="784271" y="1909763"/>
            <a:ext cx="5188161" cy="2805112"/>
          </a:xfrm>
        </p:spPr>
        <p:txBody>
          <a:bodyPr>
            <a:normAutofit/>
          </a:bodyPr>
          <a:lstStyle/>
          <a:p>
            <a:pPr marL="0" indent="0">
              <a:buNone/>
            </a:pPr>
            <a:r>
              <a:rPr lang="en-US" sz="2000" dirty="0"/>
              <a:t>This presentation is designed to help you understand:</a:t>
            </a:r>
          </a:p>
          <a:p>
            <a:pPr>
              <a:lnSpc>
                <a:spcPts val="1800"/>
              </a:lnSpc>
              <a:spcBef>
                <a:spcPts val="600"/>
              </a:spcBef>
              <a:spcAft>
                <a:spcPts val="600"/>
              </a:spcAft>
            </a:pPr>
            <a:r>
              <a:rPr lang="en-US" sz="1400" dirty="0"/>
              <a:t>When you will be automatically enrolled in Medicare and how to self-enroll</a:t>
            </a:r>
          </a:p>
          <a:p>
            <a:pPr>
              <a:lnSpc>
                <a:spcPts val="1800"/>
              </a:lnSpc>
              <a:spcBef>
                <a:spcPts val="600"/>
              </a:spcBef>
              <a:spcAft>
                <a:spcPts val="600"/>
              </a:spcAft>
            </a:pPr>
            <a:r>
              <a:rPr lang="en-US" sz="1400" dirty="0"/>
              <a:t>When you may enroll in Medicare and what is the penalty for late enrollment</a:t>
            </a:r>
          </a:p>
          <a:p>
            <a:pPr>
              <a:lnSpc>
                <a:spcPts val="1800"/>
              </a:lnSpc>
              <a:spcBef>
                <a:spcPts val="600"/>
              </a:spcBef>
              <a:spcAft>
                <a:spcPts val="600"/>
              </a:spcAft>
            </a:pPr>
            <a:r>
              <a:rPr lang="en-US" sz="1400" dirty="0"/>
              <a:t>How COBRA impacts your Medicare enrollment</a:t>
            </a:r>
          </a:p>
          <a:p>
            <a:pPr>
              <a:lnSpc>
                <a:spcPts val="1800"/>
              </a:lnSpc>
              <a:spcBef>
                <a:spcPts val="600"/>
              </a:spcBef>
              <a:spcAft>
                <a:spcPts val="600"/>
              </a:spcAft>
            </a:pPr>
            <a:r>
              <a:rPr lang="en-US" sz="1400" dirty="0"/>
              <a:t>What you need to know if you are enrolling in Medicare and have an HSA</a:t>
            </a:r>
          </a:p>
        </p:txBody>
      </p:sp>
      <p:pic>
        <p:nvPicPr>
          <p:cNvPr id="21" name="Picture 20">
            <a:hlinkClick r:id="rId2"/>
            <a:extLst>
              <a:ext uri="{FF2B5EF4-FFF2-40B4-BE49-F238E27FC236}">
                <a16:creationId xmlns:a16="http://schemas.microsoft.com/office/drawing/2014/main" xmlns="" id="{E8409B75-7C7A-44A4-88A9-D307B8340529}"/>
              </a:ext>
            </a:extLst>
          </p:cNvPr>
          <p:cNvPicPr>
            <a:picLocks noChangeAspect="1"/>
          </p:cNvPicPr>
          <p:nvPr/>
        </p:nvPicPr>
        <p:blipFill>
          <a:blip r:embed="rId3"/>
          <a:stretch>
            <a:fillRect/>
          </a:stretch>
        </p:blipFill>
        <p:spPr>
          <a:xfrm>
            <a:off x="793015" y="4897032"/>
            <a:ext cx="2156250" cy="438667"/>
          </a:xfrm>
          <a:prstGeom prst="rect">
            <a:avLst/>
          </a:prstGeom>
        </p:spPr>
      </p:pic>
      <p:sp>
        <p:nvSpPr>
          <p:cNvPr id="19" name="Content Placeholder 2">
            <a:extLst>
              <a:ext uri="{FF2B5EF4-FFF2-40B4-BE49-F238E27FC236}">
                <a16:creationId xmlns:a16="http://schemas.microsoft.com/office/drawing/2014/main" xmlns="" id="{3ED5E54F-B198-43A1-A0FE-46200F6398F8}"/>
              </a:ext>
            </a:extLst>
          </p:cNvPr>
          <p:cNvSpPr txBox="1">
            <a:spLocks/>
          </p:cNvSpPr>
          <p:nvPr/>
        </p:nvSpPr>
        <p:spPr>
          <a:xfrm>
            <a:off x="933342" y="4954629"/>
            <a:ext cx="1331061" cy="371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Watch Now</a:t>
            </a:r>
          </a:p>
        </p:txBody>
      </p:sp>
      <p:sp>
        <p:nvSpPr>
          <p:cNvPr id="22" name="Rectangle 21">
            <a:extLst>
              <a:ext uri="{FF2B5EF4-FFF2-40B4-BE49-F238E27FC236}">
                <a16:creationId xmlns:a16="http://schemas.microsoft.com/office/drawing/2014/main" xmlns="" id="{784DCF8D-85E1-4CA6-BAEE-7E8EB4648C27}"/>
              </a:ext>
            </a:extLst>
          </p:cNvPr>
          <p:cNvSpPr/>
          <p:nvPr/>
        </p:nvSpPr>
        <p:spPr>
          <a:xfrm>
            <a:off x="709990" y="5433737"/>
            <a:ext cx="2696251" cy="256480"/>
          </a:xfrm>
          <a:prstGeom prst="rect">
            <a:avLst/>
          </a:prstGeom>
        </p:spPr>
        <p:txBody>
          <a:bodyPr wrap="none">
            <a:spAutoFit/>
          </a:bodyPr>
          <a:lstStyle/>
          <a:p>
            <a:r>
              <a:rPr lang="en-US" sz="1600" b="1" baseline="30000" dirty="0">
                <a:solidFill>
                  <a:srgbClr val="AE841F"/>
                </a:solidFill>
                <a:latin typeface="Helvetica LT Std" panose="020B0504020202020204" pitchFamily="34" charset="0"/>
              </a:rPr>
              <a:t>www.brainshark.com/erc/Medicare_102</a:t>
            </a:r>
          </a:p>
        </p:txBody>
      </p:sp>
      <p:sp>
        <p:nvSpPr>
          <p:cNvPr id="16" name="Rectangle 15">
            <a:extLst>
              <a:ext uri="{FF2B5EF4-FFF2-40B4-BE49-F238E27FC236}">
                <a16:creationId xmlns:a16="http://schemas.microsoft.com/office/drawing/2014/main" xmlns="" id="{0D27AA15-B17F-4936-9412-23E257DCB815}"/>
              </a:ext>
            </a:extLst>
          </p:cNvPr>
          <p:cNvSpPr/>
          <p:nvPr/>
        </p:nvSpPr>
        <p:spPr>
          <a:xfrm>
            <a:off x="6805533" y="860977"/>
            <a:ext cx="5060401" cy="513604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365760" rtlCol="0" anchor="ctr"/>
          <a:lstStyle/>
          <a:p>
            <a:pPr>
              <a:lnSpc>
                <a:spcPts val="2200"/>
              </a:lnSpc>
              <a:spcBef>
                <a:spcPts val="600"/>
              </a:spcBef>
              <a:spcAft>
                <a:spcPts val="600"/>
              </a:spcAft>
            </a:pPr>
            <a:r>
              <a:rPr lang="en-US" sz="1600" b="1" dirty="0">
                <a:solidFill>
                  <a:srgbClr val="002B54"/>
                </a:solidFill>
                <a:latin typeface="Helvetica" pitchFamily="2" charset="0"/>
              </a:rPr>
              <a:t>Helpful informational documents are attached to this presentation that provide you with more details about enrolling in Medicare, including</a:t>
            </a:r>
            <a:r>
              <a:rPr lang="en-US" sz="1600" dirty="0">
                <a:solidFill>
                  <a:srgbClr val="002B54"/>
                </a:solidFill>
                <a:latin typeface="Helvetica" pitchFamily="2" charset="0"/>
              </a:rPr>
              <a:t>:</a:t>
            </a:r>
          </a:p>
          <a:p>
            <a:pPr marL="342900" indent="-342900">
              <a:lnSpc>
                <a:spcPts val="2000"/>
              </a:lnSpc>
              <a:spcBef>
                <a:spcPts val="600"/>
              </a:spcBef>
              <a:buFont typeface="+mj-lt"/>
              <a:buAutoNum type="arabicPeriod"/>
            </a:pPr>
            <a:r>
              <a:rPr lang="en-US" sz="1400" dirty="0">
                <a:solidFill>
                  <a:schemeClr val="tx1">
                    <a:lumMod val="75000"/>
                    <a:lumOff val="25000"/>
                  </a:schemeClr>
                </a:solidFill>
                <a:latin typeface="Helvetica" pitchFamily="2" charset="0"/>
              </a:rPr>
              <a:t>Instructions for Enrolling in Medicare</a:t>
            </a:r>
          </a:p>
          <a:p>
            <a:pPr marL="342900" indent="-342900">
              <a:lnSpc>
                <a:spcPts val="2000"/>
              </a:lnSpc>
              <a:spcBef>
                <a:spcPts val="600"/>
              </a:spcBef>
              <a:buFont typeface="+mj-lt"/>
              <a:buAutoNum type="arabicPeriod"/>
            </a:pPr>
            <a:r>
              <a:rPr lang="en-US" sz="1400" dirty="0">
                <a:solidFill>
                  <a:schemeClr val="tx1">
                    <a:lumMod val="75000"/>
                    <a:lumOff val="25000"/>
                  </a:schemeClr>
                </a:solidFill>
                <a:latin typeface="Helvetica" pitchFamily="2" charset="0"/>
              </a:rPr>
              <a:t>Online Enrollment Instructions</a:t>
            </a:r>
          </a:p>
          <a:p>
            <a:pPr marL="342900" indent="-342900">
              <a:lnSpc>
                <a:spcPts val="2000"/>
              </a:lnSpc>
              <a:spcBef>
                <a:spcPts val="600"/>
              </a:spcBef>
              <a:buFont typeface="+mj-lt"/>
              <a:buAutoNum type="arabicPeriod"/>
            </a:pPr>
            <a:r>
              <a:rPr lang="en-US" sz="1400" dirty="0">
                <a:solidFill>
                  <a:schemeClr val="tx1">
                    <a:lumMod val="75000"/>
                    <a:lumOff val="25000"/>
                  </a:schemeClr>
                </a:solidFill>
                <a:latin typeface="Helvetica" pitchFamily="2" charset="0"/>
              </a:rPr>
              <a:t>Application for Enrolling in Medicare Part B</a:t>
            </a:r>
          </a:p>
          <a:p>
            <a:pPr marL="342900" indent="-342900">
              <a:lnSpc>
                <a:spcPts val="2000"/>
              </a:lnSpc>
              <a:spcBef>
                <a:spcPts val="600"/>
              </a:spcBef>
              <a:buFont typeface="+mj-lt"/>
              <a:buAutoNum type="arabicPeriod"/>
            </a:pPr>
            <a:r>
              <a:rPr lang="en-US" sz="1400" dirty="0">
                <a:solidFill>
                  <a:schemeClr val="tx1">
                    <a:lumMod val="75000"/>
                    <a:lumOff val="25000"/>
                  </a:schemeClr>
                </a:solidFill>
                <a:latin typeface="Helvetica" pitchFamily="2" charset="0"/>
              </a:rPr>
              <a:t>Request for Employer Information</a:t>
            </a:r>
          </a:p>
          <a:p>
            <a:pPr marL="342900" indent="-342900">
              <a:lnSpc>
                <a:spcPts val="2000"/>
              </a:lnSpc>
              <a:spcBef>
                <a:spcPts val="600"/>
              </a:spcBef>
              <a:buFont typeface="+mj-lt"/>
              <a:buAutoNum type="arabicPeriod"/>
            </a:pPr>
            <a:r>
              <a:rPr lang="en-US" sz="1400" dirty="0">
                <a:solidFill>
                  <a:schemeClr val="tx1">
                    <a:lumMod val="75000"/>
                    <a:lumOff val="25000"/>
                  </a:schemeClr>
                </a:solidFill>
                <a:latin typeface="Helvetica" pitchFamily="2" charset="0"/>
              </a:rPr>
              <a:t>COBRA and Medicare Enrollment</a:t>
            </a:r>
          </a:p>
          <a:p>
            <a:pPr marL="342900" indent="-342900">
              <a:lnSpc>
                <a:spcPts val="2000"/>
              </a:lnSpc>
              <a:spcBef>
                <a:spcPts val="600"/>
              </a:spcBef>
              <a:buFont typeface="+mj-lt"/>
              <a:buAutoNum type="arabicPeriod"/>
            </a:pPr>
            <a:r>
              <a:rPr lang="en-US" sz="1400" dirty="0">
                <a:solidFill>
                  <a:schemeClr val="tx1">
                    <a:lumMod val="75000"/>
                    <a:lumOff val="25000"/>
                  </a:schemeClr>
                </a:solidFill>
                <a:latin typeface="Helvetica" pitchFamily="2" charset="0"/>
              </a:rPr>
              <a:t>Medicare and Your HSA</a:t>
            </a:r>
          </a:p>
          <a:p>
            <a:pPr marL="342900" indent="-342900">
              <a:lnSpc>
                <a:spcPts val="2000"/>
              </a:lnSpc>
              <a:spcBef>
                <a:spcPts val="600"/>
              </a:spcBef>
              <a:buFont typeface="+mj-lt"/>
              <a:buAutoNum type="arabicPeriod"/>
            </a:pPr>
            <a:r>
              <a:rPr lang="en-US" sz="1400" dirty="0">
                <a:solidFill>
                  <a:schemeClr val="tx1">
                    <a:lumMod val="75000"/>
                    <a:lumOff val="25000"/>
                  </a:schemeClr>
                </a:solidFill>
                <a:latin typeface="Helvetica" pitchFamily="2" charset="0"/>
              </a:rPr>
              <a:t>Enrolling in Medicare if You Live Outside the U.S.</a:t>
            </a:r>
          </a:p>
          <a:p>
            <a:pPr marL="342900" indent="-342900">
              <a:lnSpc>
                <a:spcPts val="2000"/>
              </a:lnSpc>
              <a:spcBef>
                <a:spcPts val="600"/>
              </a:spcBef>
              <a:buFont typeface="+mj-lt"/>
              <a:buAutoNum type="arabicPeriod"/>
            </a:pPr>
            <a:r>
              <a:rPr lang="en-US" sz="1400" dirty="0">
                <a:solidFill>
                  <a:schemeClr val="tx1">
                    <a:lumMod val="75000"/>
                    <a:lumOff val="25000"/>
                  </a:schemeClr>
                </a:solidFill>
                <a:latin typeface="Helvetica" pitchFamily="2" charset="0"/>
              </a:rPr>
              <a:t>How to Disenroll from Medicare Part B</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70744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CD77B-4555-410B-9472-347CD8F2434F}"/>
              </a:ext>
            </a:extLst>
          </p:cNvPr>
          <p:cNvSpPr>
            <a:spLocks noGrp="1"/>
          </p:cNvSpPr>
          <p:nvPr>
            <p:ph type="title"/>
          </p:nvPr>
        </p:nvSpPr>
        <p:spPr/>
        <p:txBody>
          <a:bodyPr>
            <a:normAutofit/>
          </a:bodyPr>
          <a:lstStyle/>
          <a:p>
            <a:pPr>
              <a:lnSpc>
                <a:spcPts val="3000"/>
              </a:lnSpc>
            </a:pPr>
            <a:r>
              <a:rPr lang="en-US" b="0" dirty="0"/>
              <a:t>Medicare 103:</a:t>
            </a:r>
            <a:br>
              <a:rPr lang="en-US" b="0" dirty="0"/>
            </a:br>
            <a:r>
              <a:rPr lang="en-US" sz="2600" b="0" dirty="0"/>
              <a:t>Selecting a Plan</a:t>
            </a:r>
          </a:p>
        </p:txBody>
      </p:sp>
      <p:sp>
        <p:nvSpPr>
          <p:cNvPr id="3" name="Content Placeholder 2">
            <a:extLst>
              <a:ext uri="{FF2B5EF4-FFF2-40B4-BE49-F238E27FC236}">
                <a16:creationId xmlns:a16="http://schemas.microsoft.com/office/drawing/2014/main" xmlns="" id="{7EB04E64-6DC1-4D5C-94D9-3E399055D920}"/>
              </a:ext>
            </a:extLst>
          </p:cNvPr>
          <p:cNvSpPr>
            <a:spLocks noGrp="1"/>
          </p:cNvSpPr>
          <p:nvPr>
            <p:ph sz="quarter" idx="10"/>
          </p:nvPr>
        </p:nvSpPr>
        <p:spPr>
          <a:xfrm>
            <a:off x="784271" y="1909763"/>
            <a:ext cx="5188161" cy="2805112"/>
          </a:xfrm>
        </p:spPr>
        <p:txBody>
          <a:bodyPr>
            <a:normAutofit/>
          </a:bodyPr>
          <a:lstStyle/>
          <a:p>
            <a:pPr marL="0" indent="0">
              <a:buNone/>
            </a:pPr>
            <a:r>
              <a:rPr lang="en-US" sz="2000" dirty="0"/>
              <a:t>Choosing a Medicare plan can be confusing but this presentation will guide you in:</a:t>
            </a:r>
          </a:p>
          <a:p>
            <a:pPr>
              <a:lnSpc>
                <a:spcPts val="1800"/>
              </a:lnSpc>
              <a:spcBef>
                <a:spcPts val="600"/>
              </a:spcBef>
              <a:spcAft>
                <a:spcPts val="600"/>
              </a:spcAft>
            </a:pPr>
            <a:r>
              <a:rPr lang="en-US" sz="1400" dirty="0"/>
              <a:t>Additional coverage is available to Medicare and why Original Medicare may not be enough</a:t>
            </a:r>
          </a:p>
          <a:p>
            <a:pPr>
              <a:lnSpc>
                <a:spcPts val="1800"/>
              </a:lnSpc>
              <a:spcBef>
                <a:spcPts val="600"/>
              </a:spcBef>
              <a:spcAft>
                <a:spcPts val="600"/>
              </a:spcAft>
            </a:pPr>
            <a:r>
              <a:rPr lang="en-US" sz="1400" dirty="0"/>
              <a:t>Medigap or Medicare Supplement Plans</a:t>
            </a:r>
          </a:p>
          <a:p>
            <a:pPr>
              <a:lnSpc>
                <a:spcPts val="1800"/>
              </a:lnSpc>
              <a:spcBef>
                <a:spcPts val="600"/>
              </a:spcBef>
              <a:spcAft>
                <a:spcPts val="600"/>
              </a:spcAft>
            </a:pPr>
            <a:r>
              <a:rPr lang="en-US" sz="1400"/>
              <a:t>Medicare </a:t>
            </a:r>
            <a:r>
              <a:rPr lang="en-US" sz="1400" dirty="0"/>
              <a:t>Advantage Plans</a:t>
            </a:r>
          </a:p>
          <a:p>
            <a:pPr>
              <a:lnSpc>
                <a:spcPts val="1800"/>
              </a:lnSpc>
              <a:spcBef>
                <a:spcPts val="600"/>
              </a:spcBef>
              <a:spcAft>
                <a:spcPts val="600"/>
              </a:spcAft>
            </a:pPr>
            <a:r>
              <a:rPr lang="en-US" sz="1400" dirty="0"/>
              <a:t>How to select a Medicare Part D Plan</a:t>
            </a:r>
          </a:p>
          <a:p>
            <a:pPr>
              <a:lnSpc>
                <a:spcPts val="1800"/>
              </a:lnSpc>
              <a:spcBef>
                <a:spcPts val="600"/>
              </a:spcBef>
              <a:spcAft>
                <a:spcPts val="600"/>
              </a:spcAft>
            </a:pPr>
            <a:r>
              <a:rPr lang="en-US" sz="1400" dirty="0"/>
              <a:t>Costs for Medicare Part A, B, C and D Plans</a:t>
            </a:r>
          </a:p>
        </p:txBody>
      </p:sp>
      <p:pic>
        <p:nvPicPr>
          <p:cNvPr id="21" name="Picture 20">
            <a:hlinkClick r:id="rId2"/>
            <a:extLst>
              <a:ext uri="{FF2B5EF4-FFF2-40B4-BE49-F238E27FC236}">
                <a16:creationId xmlns:a16="http://schemas.microsoft.com/office/drawing/2014/main" xmlns="" id="{E8409B75-7C7A-44A4-88A9-D307B8340529}"/>
              </a:ext>
            </a:extLst>
          </p:cNvPr>
          <p:cNvPicPr>
            <a:picLocks noChangeAspect="1"/>
          </p:cNvPicPr>
          <p:nvPr/>
        </p:nvPicPr>
        <p:blipFill>
          <a:blip r:embed="rId3"/>
          <a:stretch>
            <a:fillRect/>
          </a:stretch>
        </p:blipFill>
        <p:spPr>
          <a:xfrm>
            <a:off x="793015" y="4897032"/>
            <a:ext cx="2156250" cy="438667"/>
          </a:xfrm>
          <a:prstGeom prst="rect">
            <a:avLst/>
          </a:prstGeom>
        </p:spPr>
      </p:pic>
      <p:sp>
        <p:nvSpPr>
          <p:cNvPr id="19" name="Content Placeholder 2">
            <a:extLst>
              <a:ext uri="{FF2B5EF4-FFF2-40B4-BE49-F238E27FC236}">
                <a16:creationId xmlns:a16="http://schemas.microsoft.com/office/drawing/2014/main" xmlns="" id="{3ED5E54F-B198-43A1-A0FE-46200F6398F8}"/>
              </a:ext>
            </a:extLst>
          </p:cNvPr>
          <p:cNvSpPr txBox="1">
            <a:spLocks/>
          </p:cNvSpPr>
          <p:nvPr/>
        </p:nvSpPr>
        <p:spPr>
          <a:xfrm>
            <a:off x="933342" y="4954629"/>
            <a:ext cx="1331061" cy="371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Watch Now</a:t>
            </a:r>
          </a:p>
        </p:txBody>
      </p:sp>
      <p:sp>
        <p:nvSpPr>
          <p:cNvPr id="22" name="Rectangle 21">
            <a:extLst>
              <a:ext uri="{FF2B5EF4-FFF2-40B4-BE49-F238E27FC236}">
                <a16:creationId xmlns:a16="http://schemas.microsoft.com/office/drawing/2014/main" xmlns="" id="{784DCF8D-85E1-4CA6-BAEE-7E8EB4648C27}"/>
              </a:ext>
            </a:extLst>
          </p:cNvPr>
          <p:cNvSpPr/>
          <p:nvPr/>
        </p:nvSpPr>
        <p:spPr>
          <a:xfrm>
            <a:off x="709990" y="5433737"/>
            <a:ext cx="2696251" cy="256480"/>
          </a:xfrm>
          <a:prstGeom prst="rect">
            <a:avLst/>
          </a:prstGeom>
        </p:spPr>
        <p:txBody>
          <a:bodyPr wrap="none">
            <a:spAutoFit/>
          </a:bodyPr>
          <a:lstStyle/>
          <a:p>
            <a:r>
              <a:rPr lang="en-US" sz="1600" b="1" baseline="30000" dirty="0">
                <a:solidFill>
                  <a:srgbClr val="AE841F"/>
                </a:solidFill>
                <a:latin typeface="Helvetica LT Std" panose="020B0504020202020204" pitchFamily="34" charset="0"/>
              </a:rPr>
              <a:t>www.brainshark.com/erc/Medicare_103</a:t>
            </a:r>
          </a:p>
        </p:txBody>
      </p:sp>
      <p:sp>
        <p:nvSpPr>
          <p:cNvPr id="16" name="Rectangle 15">
            <a:extLst>
              <a:ext uri="{FF2B5EF4-FFF2-40B4-BE49-F238E27FC236}">
                <a16:creationId xmlns:a16="http://schemas.microsoft.com/office/drawing/2014/main" xmlns="" id="{0D27AA15-B17F-4936-9412-23E257DCB815}"/>
              </a:ext>
            </a:extLst>
          </p:cNvPr>
          <p:cNvSpPr/>
          <p:nvPr/>
        </p:nvSpPr>
        <p:spPr>
          <a:xfrm>
            <a:off x="6805533" y="1808508"/>
            <a:ext cx="5060401" cy="324098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365760" rtlCol="0" anchor="ctr"/>
          <a:lstStyle/>
          <a:p>
            <a:pPr>
              <a:lnSpc>
                <a:spcPts val="2200"/>
              </a:lnSpc>
              <a:spcBef>
                <a:spcPts val="600"/>
              </a:spcBef>
              <a:spcAft>
                <a:spcPts val="600"/>
              </a:spcAft>
            </a:pPr>
            <a:r>
              <a:rPr lang="en-US" sz="1600" b="1" dirty="0">
                <a:solidFill>
                  <a:srgbClr val="002B54"/>
                </a:solidFill>
                <a:latin typeface="Helvetica" pitchFamily="2" charset="0"/>
              </a:rPr>
              <a:t>Additional Documents</a:t>
            </a:r>
            <a:r>
              <a:rPr lang="en-US" sz="1600" dirty="0">
                <a:solidFill>
                  <a:srgbClr val="002B54"/>
                </a:solidFill>
                <a:latin typeface="Helvetica" pitchFamily="2" charset="0"/>
              </a:rPr>
              <a:t>:</a:t>
            </a:r>
          </a:p>
          <a:p>
            <a:pPr marL="342900" indent="-342900">
              <a:lnSpc>
                <a:spcPts val="2000"/>
              </a:lnSpc>
              <a:spcBef>
                <a:spcPts val="600"/>
              </a:spcBef>
              <a:buFont typeface="Arial" panose="020B0604020202020204" pitchFamily="34" charset="0"/>
              <a:buChar char="•"/>
            </a:pPr>
            <a:r>
              <a:rPr lang="en-US" sz="1400" dirty="0">
                <a:solidFill>
                  <a:schemeClr val="tx1">
                    <a:lumMod val="75000"/>
                    <a:lumOff val="25000"/>
                  </a:schemeClr>
                </a:solidFill>
                <a:latin typeface="Helvetica" pitchFamily="2" charset="0"/>
              </a:rPr>
              <a:t>Medicare Premiums</a:t>
            </a:r>
          </a:p>
          <a:p>
            <a:pPr marL="342900" indent="-342900">
              <a:lnSpc>
                <a:spcPts val="2000"/>
              </a:lnSpc>
              <a:spcBef>
                <a:spcPts val="600"/>
              </a:spcBef>
              <a:buFont typeface="Arial" panose="020B0604020202020204" pitchFamily="34" charset="0"/>
              <a:buChar char="•"/>
            </a:pPr>
            <a:r>
              <a:rPr lang="en-US" sz="1400" dirty="0">
                <a:solidFill>
                  <a:schemeClr val="tx1">
                    <a:lumMod val="75000"/>
                    <a:lumOff val="25000"/>
                  </a:schemeClr>
                </a:solidFill>
                <a:latin typeface="Helvetica" pitchFamily="2" charset="0"/>
              </a:rPr>
              <a:t>Medicare Cost Chart for Part A, B, and D</a:t>
            </a:r>
          </a:p>
          <a:p>
            <a:pPr marL="342900" indent="-342900">
              <a:lnSpc>
                <a:spcPts val="2000"/>
              </a:lnSpc>
              <a:spcBef>
                <a:spcPts val="600"/>
              </a:spcBef>
              <a:buFont typeface="Arial" panose="020B0604020202020204" pitchFamily="34" charset="0"/>
              <a:buChar char="•"/>
            </a:pPr>
            <a:r>
              <a:rPr lang="en-US" sz="1400" dirty="0">
                <a:solidFill>
                  <a:schemeClr val="tx1">
                    <a:lumMod val="75000"/>
                    <a:lumOff val="25000"/>
                  </a:schemeClr>
                </a:solidFill>
                <a:latin typeface="Helvetica" pitchFamily="2" charset="0"/>
              </a:rPr>
              <a:t>When Can You Enroll in a Private Insurance Plan</a:t>
            </a:r>
          </a:p>
          <a:p>
            <a:pPr marL="342900" indent="-342900">
              <a:lnSpc>
                <a:spcPts val="2000"/>
              </a:lnSpc>
              <a:spcBef>
                <a:spcPts val="600"/>
              </a:spcBef>
              <a:buFont typeface="Arial" panose="020B0604020202020204" pitchFamily="34" charset="0"/>
              <a:buChar char="•"/>
            </a:pPr>
            <a:r>
              <a:rPr lang="en-US" sz="1400" dirty="0">
                <a:solidFill>
                  <a:schemeClr val="tx1">
                    <a:lumMod val="75000"/>
                    <a:lumOff val="25000"/>
                  </a:schemeClr>
                </a:solidFill>
                <a:latin typeface="Helvetica" pitchFamily="2" charset="0"/>
              </a:rPr>
              <a:t>How to Get Help Paying for Medicare</a:t>
            </a:r>
          </a:p>
          <a:p>
            <a:pPr marL="342900" indent="-342900">
              <a:lnSpc>
                <a:spcPts val="2000"/>
              </a:lnSpc>
              <a:spcBef>
                <a:spcPts val="600"/>
              </a:spcBef>
              <a:buFont typeface="Arial" panose="020B0604020202020204" pitchFamily="34" charset="0"/>
              <a:buChar char="•"/>
            </a:pPr>
            <a:r>
              <a:rPr lang="en-US" sz="1400" dirty="0">
                <a:solidFill>
                  <a:schemeClr val="tx1">
                    <a:lumMod val="75000"/>
                    <a:lumOff val="25000"/>
                  </a:schemeClr>
                </a:solidFill>
                <a:latin typeface="Helvetica" pitchFamily="2" charset="0"/>
              </a:rPr>
              <a:t>Cost Worksheet</a:t>
            </a:r>
            <a:endParaRPr lang="en-US" sz="1400" dirty="0">
              <a:solidFill>
                <a:schemeClr val="tx1">
                  <a:lumMod val="75000"/>
                  <a:lumOff val="25000"/>
                </a:schemeClr>
              </a:solidFill>
            </a:endParaRPr>
          </a:p>
        </p:txBody>
      </p:sp>
    </p:spTree>
    <p:extLst>
      <p:ext uri="{BB962C8B-B14F-4D97-AF65-F5344CB8AC3E}">
        <p14:creationId xmlns:p14="http://schemas.microsoft.com/office/powerpoint/2010/main" val="347648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7334AC-DFA4-40F2-B751-88893ADE66D0}"/>
              </a:ext>
            </a:extLst>
          </p:cNvPr>
          <p:cNvSpPr>
            <a:spLocks noGrp="1"/>
          </p:cNvSpPr>
          <p:nvPr>
            <p:ph type="title"/>
          </p:nvPr>
        </p:nvSpPr>
        <p:spPr/>
        <p:txBody>
          <a:bodyPr>
            <a:normAutofit/>
          </a:bodyPr>
          <a:lstStyle/>
          <a:p>
            <a:r>
              <a:rPr lang="en-US" sz="3700" dirty="0"/>
              <a:t>Cost Comparison Workbook</a:t>
            </a:r>
            <a:br>
              <a:rPr lang="en-US" sz="3700" dirty="0"/>
            </a:br>
            <a:r>
              <a:rPr lang="en-US" sz="2900" dirty="0"/>
              <a:t>Medicare &amp; Your Group Health Plan</a:t>
            </a:r>
          </a:p>
        </p:txBody>
      </p:sp>
      <p:sp>
        <p:nvSpPr>
          <p:cNvPr id="3" name="Content Placeholder 2">
            <a:extLst>
              <a:ext uri="{FF2B5EF4-FFF2-40B4-BE49-F238E27FC236}">
                <a16:creationId xmlns:a16="http://schemas.microsoft.com/office/drawing/2014/main" xmlns="" id="{C8C0F8F0-EF4D-4931-BC0F-843EDEE16A86}"/>
              </a:ext>
            </a:extLst>
          </p:cNvPr>
          <p:cNvSpPr>
            <a:spLocks noGrp="1"/>
          </p:cNvSpPr>
          <p:nvPr>
            <p:ph sz="quarter" idx="10"/>
          </p:nvPr>
        </p:nvSpPr>
        <p:spPr>
          <a:xfrm>
            <a:off x="784272" y="1909763"/>
            <a:ext cx="6841480" cy="3745448"/>
          </a:xfrm>
        </p:spPr>
        <p:txBody>
          <a:bodyPr/>
          <a:lstStyle/>
          <a:p>
            <a:pPr lvl="0"/>
            <a:r>
              <a:rPr lang="en-US" sz="2000" dirty="0">
                <a:solidFill>
                  <a:prstClr val="white"/>
                </a:solidFill>
              </a:rPr>
              <a:t>Our workbook illustrates your actions when considering:</a:t>
            </a:r>
          </a:p>
          <a:p>
            <a:pPr marL="228600" lvl="0" indent="-228600">
              <a:lnSpc>
                <a:spcPts val="1800"/>
              </a:lnSpc>
              <a:spcBef>
                <a:spcPts val="600"/>
              </a:spcBef>
              <a:spcAft>
                <a:spcPts val="600"/>
              </a:spcAft>
              <a:buFont typeface="Arial" panose="020B0604020202020204" pitchFamily="34" charset="0"/>
              <a:buChar char="•"/>
            </a:pPr>
            <a:r>
              <a:rPr lang="en-US" sz="1400" dirty="0">
                <a:solidFill>
                  <a:prstClr val="white"/>
                </a:solidFill>
              </a:rPr>
              <a:t>Not enrolling in Medicare and remaining on an employer group health plan</a:t>
            </a:r>
          </a:p>
          <a:p>
            <a:pPr marL="228600" lvl="0" indent="-228600">
              <a:lnSpc>
                <a:spcPts val="1800"/>
              </a:lnSpc>
              <a:spcBef>
                <a:spcPts val="600"/>
              </a:spcBef>
              <a:spcAft>
                <a:spcPts val="600"/>
              </a:spcAft>
              <a:buFont typeface="Arial" panose="020B0604020202020204" pitchFamily="34" charset="0"/>
              <a:buChar char="•"/>
            </a:pPr>
            <a:r>
              <a:rPr lang="en-US" sz="1400" dirty="0">
                <a:solidFill>
                  <a:prstClr val="white"/>
                </a:solidFill>
              </a:rPr>
              <a:t>Enrolling in Medicare and dropping current coverage under an employer group health plan </a:t>
            </a:r>
          </a:p>
          <a:p>
            <a:pPr marL="228600" lvl="0" indent="-228600">
              <a:lnSpc>
                <a:spcPts val="1800"/>
              </a:lnSpc>
              <a:spcBef>
                <a:spcPts val="600"/>
              </a:spcBef>
              <a:spcAft>
                <a:spcPts val="600"/>
              </a:spcAft>
              <a:buFont typeface="Arial" panose="020B0604020202020204" pitchFamily="34" charset="0"/>
              <a:buChar char="•"/>
            </a:pPr>
            <a:r>
              <a:rPr lang="en-US" sz="1400" dirty="0">
                <a:solidFill>
                  <a:prstClr val="white"/>
                </a:solidFill>
              </a:rPr>
              <a:t>Enrolling in Medicare while also covered on an employer group health plan</a:t>
            </a:r>
          </a:p>
        </p:txBody>
      </p:sp>
      <p:pic>
        <p:nvPicPr>
          <p:cNvPr id="7" name="Picture 6">
            <a:extLst>
              <a:ext uri="{FF2B5EF4-FFF2-40B4-BE49-F238E27FC236}">
                <a16:creationId xmlns:a16="http://schemas.microsoft.com/office/drawing/2014/main" xmlns="" id="{7EF9AC51-9101-48A8-9E23-0D4C6975CD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3116" y="609600"/>
            <a:ext cx="3474609" cy="4496554"/>
          </a:xfrm>
          <a:prstGeom prst="rect">
            <a:avLst/>
          </a:prstGeom>
          <a:ln w="19050">
            <a:solidFill>
              <a:schemeClr val="bg1"/>
            </a:solidFill>
          </a:ln>
        </p:spPr>
      </p:pic>
      <p:pic>
        <p:nvPicPr>
          <p:cNvPr id="8" name="Picture 7">
            <a:hlinkClick r:id="rId3"/>
            <a:extLst>
              <a:ext uri="{FF2B5EF4-FFF2-40B4-BE49-F238E27FC236}">
                <a16:creationId xmlns:a16="http://schemas.microsoft.com/office/drawing/2014/main" xmlns="" id="{BF11C07B-2FBA-4344-BD09-F53567D7C0CE}"/>
              </a:ext>
            </a:extLst>
          </p:cNvPr>
          <p:cNvPicPr>
            <a:picLocks noChangeAspect="1"/>
          </p:cNvPicPr>
          <p:nvPr/>
        </p:nvPicPr>
        <p:blipFill>
          <a:blip r:embed="rId4"/>
          <a:stretch>
            <a:fillRect/>
          </a:stretch>
        </p:blipFill>
        <p:spPr>
          <a:xfrm>
            <a:off x="8543766" y="5341545"/>
            <a:ext cx="2156250" cy="438667"/>
          </a:xfrm>
          <a:prstGeom prst="rect">
            <a:avLst/>
          </a:prstGeom>
        </p:spPr>
      </p:pic>
      <p:sp>
        <p:nvSpPr>
          <p:cNvPr id="9" name="Rectangle 8">
            <a:extLst>
              <a:ext uri="{FF2B5EF4-FFF2-40B4-BE49-F238E27FC236}">
                <a16:creationId xmlns:a16="http://schemas.microsoft.com/office/drawing/2014/main" xmlns="" id="{09910856-85B0-48AA-8631-6B8645CDA70B}"/>
              </a:ext>
            </a:extLst>
          </p:cNvPr>
          <p:cNvSpPr/>
          <p:nvPr/>
        </p:nvSpPr>
        <p:spPr>
          <a:xfrm>
            <a:off x="8273765" y="5879806"/>
            <a:ext cx="2596865" cy="256480"/>
          </a:xfrm>
          <a:prstGeom prst="rect">
            <a:avLst/>
          </a:prstGeom>
        </p:spPr>
        <p:txBody>
          <a:bodyPr wrap="none">
            <a:spAutoFit/>
          </a:bodyPr>
          <a:lstStyle/>
          <a:p>
            <a:r>
              <a:rPr lang="en-US" sz="1600" b="1" baseline="30000" dirty="0">
                <a:solidFill>
                  <a:srgbClr val="AE841F"/>
                </a:solidFill>
                <a:latin typeface="Helvetica LT Std" panose="020B0504020202020204" pitchFamily="34" charset="0"/>
              </a:rPr>
              <a:t>www.mybenefitadvisor.com/medicare</a:t>
            </a:r>
          </a:p>
        </p:txBody>
      </p:sp>
      <p:sp>
        <p:nvSpPr>
          <p:cNvPr id="10" name="Content Placeholder 2">
            <a:extLst>
              <a:ext uri="{FF2B5EF4-FFF2-40B4-BE49-F238E27FC236}">
                <a16:creationId xmlns:a16="http://schemas.microsoft.com/office/drawing/2014/main" xmlns="" id="{C68A5BB0-DB54-4C2A-AB6E-36F86E198E42}"/>
              </a:ext>
            </a:extLst>
          </p:cNvPr>
          <p:cNvSpPr txBox="1">
            <a:spLocks/>
          </p:cNvSpPr>
          <p:nvPr/>
        </p:nvSpPr>
        <p:spPr>
          <a:xfrm>
            <a:off x="8674055" y="5408667"/>
            <a:ext cx="1331061" cy="371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Download</a:t>
            </a:r>
          </a:p>
        </p:txBody>
      </p:sp>
    </p:spTree>
    <p:extLst>
      <p:ext uri="{BB962C8B-B14F-4D97-AF65-F5344CB8AC3E}">
        <p14:creationId xmlns:p14="http://schemas.microsoft.com/office/powerpoint/2010/main" val="172836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3CD11B-A598-4368-8B95-4E63DC58A28B}"/>
              </a:ext>
            </a:extLst>
          </p:cNvPr>
          <p:cNvSpPr>
            <a:spLocks noGrp="1"/>
          </p:cNvSpPr>
          <p:nvPr>
            <p:ph type="title"/>
          </p:nvPr>
        </p:nvSpPr>
        <p:spPr/>
        <p:txBody>
          <a:bodyPr>
            <a:normAutofit/>
          </a:bodyPr>
          <a:lstStyle/>
          <a:p>
            <a:r>
              <a:rPr lang="en-US" sz="3600" dirty="0"/>
              <a:t>Contact Us</a:t>
            </a:r>
            <a:br>
              <a:rPr lang="en-US" sz="3600" dirty="0"/>
            </a:br>
            <a:r>
              <a:rPr lang="en-US" sz="3600" dirty="0"/>
              <a:t>For Personal Assistance</a:t>
            </a:r>
          </a:p>
        </p:txBody>
      </p:sp>
      <p:sp>
        <p:nvSpPr>
          <p:cNvPr id="3" name="Content Placeholder 2">
            <a:extLst>
              <a:ext uri="{FF2B5EF4-FFF2-40B4-BE49-F238E27FC236}">
                <a16:creationId xmlns:a16="http://schemas.microsoft.com/office/drawing/2014/main" xmlns="" id="{D0E9D098-1AAB-44CE-B730-B2E10B603560}"/>
              </a:ext>
            </a:extLst>
          </p:cNvPr>
          <p:cNvSpPr>
            <a:spLocks noGrp="1"/>
          </p:cNvSpPr>
          <p:nvPr>
            <p:ph sz="quarter" idx="10"/>
          </p:nvPr>
        </p:nvSpPr>
        <p:spPr>
          <a:xfrm>
            <a:off x="5684809" y="2084401"/>
            <a:ext cx="5807944" cy="3121341"/>
          </a:xfrm>
        </p:spPr>
        <p:txBody>
          <a:bodyPr>
            <a:noAutofit/>
          </a:bodyPr>
          <a:lstStyle/>
          <a:p>
            <a:pPr marL="0" indent="0">
              <a:lnSpc>
                <a:spcPts val="1800"/>
              </a:lnSpc>
              <a:spcBef>
                <a:spcPts val="600"/>
              </a:spcBef>
              <a:spcAft>
                <a:spcPts val="600"/>
              </a:spcAft>
              <a:buNone/>
            </a:pPr>
            <a:r>
              <a:rPr lang="en-US" sz="1400" b="1" dirty="0">
                <a:solidFill>
                  <a:schemeClr val="tx1">
                    <a:lumMod val="75000"/>
                    <a:lumOff val="25000"/>
                  </a:schemeClr>
                </a:solidFill>
              </a:rPr>
              <a:t>Medicare can be complicated, which is why it’s good to have an expert on your team.</a:t>
            </a:r>
          </a:p>
          <a:p>
            <a:pPr>
              <a:lnSpc>
                <a:spcPts val="1800"/>
              </a:lnSpc>
              <a:spcBef>
                <a:spcPts val="600"/>
              </a:spcBef>
              <a:spcAft>
                <a:spcPts val="600"/>
              </a:spcAft>
            </a:pPr>
            <a:r>
              <a:rPr lang="en-US" sz="1200" dirty="0">
                <a:solidFill>
                  <a:schemeClr val="tx1">
                    <a:lumMod val="75000"/>
                    <a:lumOff val="25000"/>
                  </a:schemeClr>
                </a:solidFill>
              </a:rPr>
              <a:t>My Benefit Advisor provides you with a licensed agent who specializes in Medicare and will personally guide you through the complicated rules — then help you find the solution that best fits your needs. </a:t>
            </a:r>
          </a:p>
          <a:p>
            <a:pPr>
              <a:lnSpc>
                <a:spcPts val="1800"/>
              </a:lnSpc>
              <a:spcBef>
                <a:spcPts val="600"/>
              </a:spcBef>
              <a:spcAft>
                <a:spcPts val="600"/>
              </a:spcAft>
            </a:pPr>
            <a:r>
              <a:rPr lang="en-US" sz="1200" dirty="0">
                <a:solidFill>
                  <a:schemeClr val="tx1">
                    <a:lumMod val="75000"/>
                    <a:lumOff val="25000"/>
                  </a:schemeClr>
                </a:solidFill>
              </a:rPr>
              <a:t>Best of all, there is no cost to you for this service and your insurance premium will be the same as buying directly from the insurance company.</a:t>
            </a:r>
          </a:p>
          <a:p>
            <a:pPr marL="0" indent="0" algn="ctr">
              <a:lnSpc>
                <a:spcPts val="1800"/>
              </a:lnSpc>
              <a:spcBef>
                <a:spcPts val="600"/>
              </a:spcBef>
              <a:spcAft>
                <a:spcPts val="600"/>
              </a:spcAft>
              <a:buNone/>
            </a:pPr>
            <a:r>
              <a:rPr lang="en-US" sz="1400" b="1" dirty="0">
                <a:solidFill>
                  <a:schemeClr val="tx1">
                    <a:lumMod val="75000"/>
                    <a:lumOff val="25000"/>
                  </a:schemeClr>
                </a:solidFill>
              </a:rPr>
              <a:t>To learn more about Medicare and how to get help comparing your options: </a:t>
            </a:r>
          </a:p>
          <a:p>
            <a:pPr marL="0" indent="0" algn="ctr">
              <a:lnSpc>
                <a:spcPts val="1800"/>
              </a:lnSpc>
              <a:spcBef>
                <a:spcPts val="600"/>
              </a:spcBef>
              <a:spcAft>
                <a:spcPts val="600"/>
              </a:spcAft>
              <a:buNone/>
            </a:pPr>
            <a:r>
              <a:rPr lang="en-US" sz="1400" dirty="0">
                <a:solidFill>
                  <a:srgbClr val="0065A4"/>
                </a:solidFill>
              </a:rPr>
              <a:t>www.MyBenefitAdvisor.com/medicare</a:t>
            </a:r>
          </a:p>
        </p:txBody>
      </p:sp>
      <p:sp>
        <p:nvSpPr>
          <p:cNvPr id="4" name="Rectangle 4">
            <a:extLst>
              <a:ext uri="{FF2B5EF4-FFF2-40B4-BE49-F238E27FC236}">
                <a16:creationId xmlns:a16="http://schemas.microsoft.com/office/drawing/2014/main" xmlns="" id="{7CEE42FD-F5E6-408D-BB1A-AF7FB2A13499}"/>
              </a:ext>
            </a:extLst>
          </p:cNvPr>
          <p:cNvSpPr>
            <a:spLocks noChangeArrowheads="1"/>
          </p:cNvSpPr>
          <p:nvPr/>
        </p:nvSpPr>
        <p:spPr bwMode="auto">
          <a:xfrm>
            <a:off x="5684809" y="5273814"/>
            <a:ext cx="58079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chemeClr val="tx1">
                    <a:lumMod val="75000"/>
                    <a:lumOff val="25000"/>
                  </a:schemeClr>
                </a:solidFill>
                <a:latin typeface="Helvetica" pitchFamily="2" charset="0"/>
              </a:rPr>
              <a:t>This document is designed to highlight various employee benefit matters of general interest to our readers. It is not intended to interpret laws or regulations, or to address specific client situations. You should not act or rely on any information contained herein without seeking the advice of an attorney or tax professional. ©2019 My Benefit Advisor. All Rights Reserved.</a:t>
            </a:r>
          </a:p>
        </p:txBody>
      </p:sp>
    </p:spTree>
    <p:extLst>
      <p:ext uri="{BB962C8B-B14F-4D97-AF65-F5344CB8AC3E}">
        <p14:creationId xmlns:p14="http://schemas.microsoft.com/office/powerpoint/2010/main" val="290179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892E23-4295-4051-A9A4-186CDFAC0B02}"/>
              </a:ext>
            </a:extLst>
          </p:cNvPr>
          <p:cNvSpPr>
            <a:spLocks noGrp="1"/>
          </p:cNvSpPr>
          <p:nvPr>
            <p:ph type="ctrTitle"/>
          </p:nvPr>
        </p:nvSpPr>
        <p:spPr/>
        <p:txBody>
          <a:bodyPr/>
          <a:lstStyle/>
          <a:p>
            <a:r>
              <a:rPr lang="en-US" dirty="0"/>
              <a:t>Thank You For Joining Us!</a:t>
            </a:r>
          </a:p>
        </p:txBody>
      </p:sp>
      <p:sp>
        <p:nvSpPr>
          <p:cNvPr id="5" name="Subtitle 4">
            <a:extLst>
              <a:ext uri="{FF2B5EF4-FFF2-40B4-BE49-F238E27FC236}">
                <a16:creationId xmlns:a16="http://schemas.microsoft.com/office/drawing/2014/main" xmlns="" id="{27773FEE-01A3-4183-822C-85381002C03B}"/>
              </a:ext>
            </a:extLst>
          </p:cNvPr>
          <p:cNvSpPr>
            <a:spLocks noGrp="1"/>
          </p:cNvSpPr>
          <p:nvPr>
            <p:ph type="subTitle" idx="1"/>
          </p:nvPr>
        </p:nvSpPr>
        <p:spPr/>
        <p:txBody>
          <a:bodyPr/>
          <a:lstStyle/>
          <a:p>
            <a:r>
              <a:rPr lang="en-US" dirty="0"/>
              <a:t>Presented by: My Benefit Advisor</a:t>
            </a:r>
          </a:p>
        </p:txBody>
      </p:sp>
    </p:spTree>
    <p:extLst>
      <p:ext uri="{BB962C8B-B14F-4D97-AF65-F5344CB8AC3E}">
        <p14:creationId xmlns:p14="http://schemas.microsoft.com/office/powerpoint/2010/main" val="2650201595"/>
      </p:ext>
    </p:extLst>
  </p:cSld>
  <p:clrMapOvr>
    <a:masterClrMapping/>
  </p:clrMapOvr>
</p:sld>
</file>

<file path=ppt/theme/theme1.xml><?xml version="1.0" encoding="utf-8"?>
<a:theme xmlns:a="http://schemas.openxmlformats.org/drawingml/2006/main" name="MBA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Words>
  <Application>Microsoft Office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Gotham Book</vt:lpstr>
      <vt:lpstr>Helvetica LT Std</vt:lpstr>
      <vt:lpstr>Arial</vt:lpstr>
      <vt:lpstr>Calibri</vt:lpstr>
      <vt:lpstr>Calibri Light</vt:lpstr>
      <vt:lpstr>Helvetica</vt:lpstr>
      <vt:lpstr>MBA Theme</vt:lpstr>
      <vt:lpstr>Complete Guide to Understanding Medicare</vt:lpstr>
      <vt:lpstr>Our Medicare Resources</vt:lpstr>
      <vt:lpstr>Medicare 101: Medicare Parts A, B, C and D</vt:lpstr>
      <vt:lpstr>Medicare 102: Enrolling in Medicare</vt:lpstr>
      <vt:lpstr>Medicare 103: Selecting a Plan</vt:lpstr>
      <vt:lpstr>Cost Comparison Workbook Medicare &amp; Your Group Health Plan</vt:lpstr>
      <vt:lpstr>Contact Us For Personal Assistance</vt:lpstr>
      <vt:lpstr>Thank You For Joining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Parisa Taheri</dc:creator>
  <cp:lastModifiedBy>DeAnna L. Sullivan</cp:lastModifiedBy>
  <cp:revision>61</cp:revision>
  <cp:lastPrinted>2019-08-29T15:36:34Z</cp:lastPrinted>
  <dcterms:created xsi:type="dcterms:W3CDTF">2019-08-15T20:11:52Z</dcterms:created>
  <dcterms:modified xsi:type="dcterms:W3CDTF">2019-10-25T15:38:03Z</dcterms:modified>
</cp:coreProperties>
</file>