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3" d="100"/>
          <a:sy n="23" d="100"/>
        </p:scale>
        <p:origin x="-58" y="94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0673-06B6-4667-A26F-6F4D28E9976D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5F2BB-A0E8-4CEC-9504-3D38BBE70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Wittenberg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Computing Center</dc:creator>
  <cp:lastModifiedBy>Ken Irwin</cp:lastModifiedBy>
  <cp:revision>51</cp:revision>
  <dcterms:created xsi:type="dcterms:W3CDTF">2011-03-01T18:27:35Z</dcterms:created>
  <dcterms:modified xsi:type="dcterms:W3CDTF">2011-10-14T12:36:17Z</dcterms:modified>
</cp:coreProperties>
</file>